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9"/>
  </p:notesMasterIdLst>
  <p:sldIdLst>
    <p:sldId id="256" r:id="rId2"/>
    <p:sldId id="258" r:id="rId3"/>
    <p:sldId id="259" r:id="rId4"/>
    <p:sldId id="266" r:id="rId5"/>
    <p:sldId id="265" r:id="rId6"/>
    <p:sldId id="260" r:id="rId7"/>
    <p:sldId id="267" r:id="rId8"/>
    <p:sldId id="268" r:id="rId9"/>
    <p:sldId id="269" r:id="rId10"/>
    <p:sldId id="261" r:id="rId11"/>
    <p:sldId id="262" r:id="rId12"/>
    <p:sldId id="263" r:id="rId13"/>
    <p:sldId id="270" r:id="rId14"/>
    <p:sldId id="271" r:id="rId15"/>
    <p:sldId id="264" r:id="rId16"/>
    <p:sldId id="274" r:id="rId17"/>
    <p:sldId id="272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16" d="100"/>
          <a:sy n="116" d="100"/>
        </p:scale>
        <p:origin x="-2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3C93F-1382-409D-9ED5-FC95810A6EF0}" type="datetimeFigureOut">
              <a:rPr lang="pl-PL" smtClean="0"/>
              <a:pPr/>
              <a:t>2023-11-23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588E5-269C-4FEC-8F4A-989EF69936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3683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588E5-269C-4FEC-8F4A-989EF69936EE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47F-D926-4BCF-9AFC-B6494D5FE154}" type="datetimeFigureOut">
              <a:rPr lang="pl-PL" smtClean="0"/>
              <a:pPr/>
              <a:t>2023-11-23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37A53EF-1373-4EA7-929A-EA915A8D201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47F-D926-4BCF-9AFC-B6494D5FE154}" type="datetimeFigureOut">
              <a:rPr lang="pl-PL" smtClean="0"/>
              <a:pPr/>
              <a:t>2023-11-23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53EF-1373-4EA7-929A-EA915A8D201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47F-D926-4BCF-9AFC-B6494D5FE154}" type="datetimeFigureOut">
              <a:rPr lang="pl-PL" smtClean="0"/>
              <a:pPr/>
              <a:t>2023-11-23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53EF-1373-4EA7-929A-EA915A8D201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47F-D926-4BCF-9AFC-B6494D5FE154}" type="datetimeFigureOut">
              <a:rPr lang="pl-PL" smtClean="0"/>
              <a:pPr/>
              <a:t>2023-11-23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53EF-1373-4EA7-929A-EA915A8D201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47F-D926-4BCF-9AFC-B6494D5FE154}" type="datetimeFigureOut">
              <a:rPr lang="pl-PL" smtClean="0"/>
              <a:pPr/>
              <a:t>2023-11-23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7A53EF-1373-4EA7-929A-EA915A8D201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47F-D926-4BCF-9AFC-B6494D5FE154}" type="datetimeFigureOut">
              <a:rPr lang="pl-PL" smtClean="0"/>
              <a:pPr/>
              <a:t>2023-11-23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53EF-1373-4EA7-929A-EA915A8D201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47F-D926-4BCF-9AFC-B6494D5FE154}" type="datetimeFigureOut">
              <a:rPr lang="pl-PL" smtClean="0"/>
              <a:pPr/>
              <a:t>2023-11-23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53EF-1373-4EA7-929A-EA915A8D201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47F-D926-4BCF-9AFC-B6494D5FE154}" type="datetimeFigureOut">
              <a:rPr lang="pl-PL" smtClean="0"/>
              <a:pPr/>
              <a:t>2023-11-23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53EF-1373-4EA7-929A-EA915A8D201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47F-D926-4BCF-9AFC-B6494D5FE154}" type="datetimeFigureOut">
              <a:rPr lang="pl-PL" smtClean="0"/>
              <a:pPr/>
              <a:t>2023-11-23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53EF-1373-4EA7-929A-EA915A8D201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47F-D926-4BCF-9AFC-B6494D5FE154}" type="datetimeFigureOut">
              <a:rPr lang="pl-PL" smtClean="0"/>
              <a:pPr/>
              <a:t>2023-11-23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53EF-1373-4EA7-929A-EA915A8D201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47F-D926-4BCF-9AFC-B6494D5FE154}" type="datetimeFigureOut">
              <a:rPr lang="pl-PL" smtClean="0"/>
              <a:pPr/>
              <a:t>2023-11-23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7A53EF-1373-4EA7-929A-EA915A8D201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A3C447F-D926-4BCF-9AFC-B6494D5FE154}" type="datetimeFigureOut">
              <a:rPr lang="pl-PL" smtClean="0"/>
              <a:pPr/>
              <a:t>2023-11-23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37A53EF-1373-4EA7-929A-EA915A8D201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14348" y="785794"/>
            <a:ext cx="7715304" cy="2643206"/>
          </a:xfrm>
        </p:spPr>
        <p:txBody>
          <a:bodyPr>
            <a:normAutofit fontScale="62500" lnSpcReduction="20000"/>
          </a:bodyPr>
          <a:lstStyle/>
          <a:p>
            <a:endParaRPr lang="pl-PL" dirty="0"/>
          </a:p>
          <a:p>
            <a:pPr algn="l"/>
            <a:r>
              <a:rPr lang="pl-PL" sz="15200" b="1" dirty="0" smtClean="0">
                <a:solidFill>
                  <a:schemeClr val="tx1"/>
                </a:solidFill>
                <a:latin typeface="Comic Sans MS" pitchFamily="66" charset="0"/>
              </a:rPr>
              <a:t>ERASMUS +</a:t>
            </a:r>
            <a:r>
              <a:rPr lang="pl-PL" sz="4800" b="1" dirty="0" smtClean="0"/>
              <a:t/>
            </a:r>
            <a:br>
              <a:rPr lang="pl-PL" sz="4800" b="1" dirty="0" smtClean="0"/>
            </a:br>
            <a:endParaRPr lang="pl-PL" sz="4800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57224" y="1071546"/>
            <a:ext cx="7772400" cy="1357322"/>
          </a:xfrm>
        </p:spPr>
        <p:txBody>
          <a:bodyPr>
            <a:normAutofit fontScale="90000"/>
          </a:bodyPr>
          <a:lstStyle/>
          <a:p>
            <a:r>
              <a:rPr lang="pl-PL" sz="7200" b="1" dirty="0" smtClean="0"/>
              <a:t/>
            </a:r>
            <a:br>
              <a:rPr lang="pl-PL" sz="7200" b="1" dirty="0" smtClean="0"/>
            </a:br>
            <a:r>
              <a:rPr lang="pl-PL" sz="7200" b="1" dirty="0"/>
              <a:t/>
            </a:r>
            <a:br>
              <a:rPr lang="pl-PL" sz="7200" b="1" dirty="0"/>
            </a:br>
            <a:r>
              <a:rPr lang="pl-PL" sz="7200" b="1" dirty="0"/>
              <a:t/>
            </a:r>
            <a:br>
              <a:rPr lang="pl-PL" sz="7200" b="1" dirty="0"/>
            </a:br>
            <a:r>
              <a:rPr lang="pl-PL" sz="7200" b="1" dirty="0" smtClean="0"/>
              <a:t/>
            </a:r>
            <a:br>
              <a:rPr lang="pl-PL" sz="7200" b="1" dirty="0" smtClean="0"/>
            </a:br>
            <a:r>
              <a:rPr lang="pl-PL" sz="7200" b="1" dirty="0"/>
              <a:t/>
            </a:r>
            <a:br>
              <a:rPr lang="pl-PL" sz="7200" b="1" dirty="0"/>
            </a:br>
            <a:r>
              <a:rPr lang="pl-PL" sz="3100" dirty="0" smtClean="0">
                <a:latin typeface="Comic Sans MS" pitchFamily="66" charset="0"/>
              </a:rPr>
              <a:t>KA 210- SCH- PARTNERSTWA </a:t>
            </a:r>
            <a:br>
              <a:rPr lang="pl-PL" sz="3100" dirty="0" smtClean="0">
                <a:latin typeface="Comic Sans MS" pitchFamily="66" charset="0"/>
              </a:rPr>
            </a:br>
            <a:r>
              <a:rPr lang="pl-PL" sz="3100" dirty="0" smtClean="0">
                <a:latin typeface="Comic Sans MS" pitchFamily="66" charset="0"/>
              </a:rPr>
              <a:t>NA MALĄ SKALĘ </a:t>
            </a:r>
            <a:br>
              <a:rPr lang="pl-PL" sz="3100" dirty="0" smtClean="0">
                <a:latin typeface="Comic Sans MS" pitchFamily="66" charset="0"/>
              </a:rPr>
            </a:br>
            <a:r>
              <a:rPr lang="pl-PL" sz="3100" dirty="0" smtClean="0">
                <a:latin typeface="Comic Sans MS" pitchFamily="66" charset="0"/>
              </a:rPr>
              <a:t>W SEKTORZE EDUKACJI SZKOLNEJ</a:t>
            </a:r>
            <a:endParaRPr lang="pl-PL" sz="3100" dirty="0">
              <a:latin typeface="Comic Sans MS" pitchFamily="66" charset="0"/>
            </a:endParaRPr>
          </a:p>
        </p:txBody>
      </p:sp>
      <p:pic>
        <p:nvPicPr>
          <p:cNvPr id="1026" name="Picture 2" descr="C:\Users\Admin\Downloads\eu_funded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5715016"/>
            <a:ext cx="3352800" cy="704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786" y="785794"/>
            <a:ext cx="3000396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Comic Sans MS" pitchFamily="66" charset="0"/>
              </a:rPr>
              <a:t/>
            </a:r>
            <a:br>
              <a:rPr lang="pl-PL" dirty="0" smtClean="0">
                <a:latin typeface="Comic Sans MS" pitchFamily="66" charset="0"/>
              </a:rPr>
            </a:br>
            <a:r>
              <a:rPr lang="pl-PL" sz="2200" b="1" dirty="0" smtClean="0">
                <a:solidFill>
                  <a:schemeClr val="tx1"/>
                </a:solidFill>
                <a:latin typeface="Comic Sans MS" pitchFamily="66" charset="0"/>
              </a:rPr>
              <a:t>REALIZACJA CELÓW </a:t>
            </a:r>
            <a:br>
              <a:rPr lang="pl-PL" sz="22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pl-PL" sz="2200" b="1" dirty="0" smtClean="0">
                <a:solidFill>
                  <a:schemeClr val="tx1"/>
                </a:solidFill>
                <a:latin typeface="Comic Sans MS" pitchFamily="66" charset="0"/>
              </a:rPr>
              <a:t>POPRZEZ </a:t>
            </a:r>
            <a:br>
              <a:rPr lang="pl-PL" sz="22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pl-PL" sz="2200" b="1" dirty="0" smtClean="0">
                <a:solidFill>
                  <a:schemeClr val="tx1"/>
                </a:solidFill>
                <a:latin typeface="Comic Sans MS" pitchFamily="66" charset="0"/>
              </a:rPr>
              <a:t>3 BLOKI TEMATYCZNE</a:t>
            </a:r>
            <a:endParaRPr lang="pl-PL" sz="2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2"/>
          </p:nvPr>
        </p:nvSpPr>
        <p:spPr>
          <a:xfrm>
            <a:off x="457200" y="2428868"/>
            <a:ext cx="3471858" cy="3697295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2. </a:t>
            </a:r>
            <a:r>
              <a:rPr lang="pl-PL" sz="3600" b="1" dirty="0" err="1" smtClean="0">
                <a:latin typeface="Comic Sans MS" pitchFamily="66" charset="0"/>
              </a:rPr>
              <a:t>SAFE-ON</a:t>
            </a:r>
            <a:r>
              <a:rPr lang="pl-PL" sz="4000" dirty="0" smtClean="0">
                <a:latin typeface="Comic Sans MS" pitchFamily="66" charset="0"/>
              </a:rPr>
              <a:t>: </a:t>
            </a:r>
            <a:r>
              <a:rPr lang="pl-PL" sz="3200" dirty="0" smtClean="0">
                <a:latin typeface="Comic Sans MS" pitchFamily="66" charset="0"/>
              </a:rPr>
              <a:t>BLOK DOTYCZĄCY BEZPIECZEŃSTWA W SIECI</a:t>
            </a:r>
          </a:p>
          <a:p>
            <a:endParaRPr lang="pl-PL" sz="4000" dirty="0" smtClean="0"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29058" y="273050"/>
            <a:ext cx="4757742" cy="608490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pl-PL" dirty="0" smtClean="0"/>
          </a:p>
          <a:p>
            <a:pPr marL="742950" indent="-742950">
              <a:buAutoNum type="arabicPeriod"/>
            </a:pPr>
            <a:r>
              <a:rPr lang="pl-PL" sz="4200" b="1" dirty="0" smtClean="0">
                <a:latin typeface="Comic Sans MS" pitchFamily="66" charset="0"/>
              </a:rPr>
              <a:t>BLOK </a:t>
            </a:r>
          </a:p>
          <a:p>
            <a:pPr marL="742950" indent="-742950">
              <a:buNone/>
            </a:pPr>
            <a:r>
              <a:rPr lang="pl-PL" sz="4200" b="1" dirty="0" smtClean="0">
                <a:latin typeface="Comic Sans MS" pitchFamily="66" charset="0"/>
              </a:rPr>
              <a:t>EDUKACJI</a:t>
            </a:r>
          </a:p>
          <a:p>
            <a:pPr marL="742950" indent="-742950">
              <a:buNone/>
            </a:pPr>
            <a:r>
              <a:rPr lang="pl-PL" sz="4200" b="1" dirty="0" smtClean="0">
                <a:latin typeface="Comic Sans MS" pitchFamily="66" charset="0"/>
              </a:rPr>
              <a:t>OBYWATELSKIEJ</a:t>
            </a:r>
          </a:p>
          <a:p>
            <a:pPr>
              <a:buNone/>
            </a:pPr>
            <a:endParaRPr lang="pl-PL" dirty="0" smtClean="0">
              <a:latin typeface="Comic Sans MS" pitchFamily="66" charset="0"/>
            </a:endParaRPr>
          </a:p>
          <a:p>
            <a:pPr>
              <a:buNone/>
            </a:pPr>
            <a:endParaRPr lang="pl-PL" dirty="0" smtClean="0">
              <a:latin typeface="Comic Sans MS" pitchFamily="66" charset="0"/>
            </a:endParaRPr>
          </a:p>
          <a:p>
            <a:pPr>
              <a:buNone/>
            </a:pPr>
            <a:r>
              <a:rPr lang="pl-PL" sz="42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3. </a:t>
            </a:r>
            <a:r>
              <a:rPr lang="pl-PL" dirty="0" smtClean="0">
                <a:latin typeface="Comic Sans MS" pitchFamily="66" charset="0"/>
              </a:rPr>
              <a:t>BLOK OPARTY NA METODZIE </a:t>
            </a:r>
          </a:p>
          <a:p>
            <a:pPr>
              <a:buNone/>
            </a:pPr>
            <a:r>
              <a:rPr lang="pl-PL" sz="4200" b="1" dirty="0" smtClean="0">
                <a:latin typeface="Comic Sans MS" pitchFamily="66" charset="0"/>
              </a:rPr>
              <a:t>POROZUMIENIE </a:t>
            </a:r>
          </a:p>
          <a:p>
            <a:pPr>
              <a:buNone/>
            </a:pPr>
            <a:r>
              <a:rPr lang="pl-PL" sz="4200" b="1" dirty="0" smtClean="0">
                <a:latin typeface="Comic Sans MS" pitchFamily="66" charset="0"/>
              </a:rPr>
              <a:t>BEZ PRZEMOCY</a:t>
            </a:r>
          </a:p>
          <a:p>
            <a:pPr>
              <a:buNone/>
            </a:pPr>
            <a:r>
              <a:rPr lang="pl-PL" sz="4200" b="1" dirty="0" smtClean="0">
                <a:latin typeface="Comic Sans MS" pitchFamily="66" charset="0"/>
              </a:rPr>
              <a:t> </a:t>
            </a:r>
            <a:r>
              <a:rPr lang="pl-PL" sz="4400" dirty="0" smtClean="0">
                <a:latin typeface="Comic Sans MS" pitchFamily="66" charset="0"/>
              </a:rPr>
              <a:t>(</a:t>
            </a:r>
            <a:r>
              <a:rPr lang="pl-PL" sz="4400" b="1" dirty="0" err="1" smtClean="0">
                <a:latin typeface="Comic Sans MS" pitchFamily="66" charset="0"/>
              </a:rPr>
              <a:t>NVC</a:t>
            </a:r>
            <a:r>
              <a:rPr lang="pl-PL" sz="4400" b="1" dirty="0" err="1">
                <a:latin typeface="Comic Sans MS" pitchFamily="66" charset="0"/>
              </a:rPr>
              <a:t>®</a:t>
            </a:r>
            <a:r>
              <a:rPr lang="pl-PL" sz="4400" dirty="0" err="1" smtClean="0">
                <a:latin typeface="Comic Sans MS" pitchFamily="66" charset="0"/>
              </a:rPr>
              <a:t>-</a:t>
            </a:r>
            <a:r>
              <a:rPr lang="pl-PL" sz="3300" dirty="0" err="1" smtClean="0">
                <a:latin typeface="Comic Sans MS" pitchFamily="66" charset="0"/>
              </a:rPr>
              <a:t>NONVILENT</a:t>
            </a:r>
            <a:r>
              <a:rPr lang="pl-PL" sz="3300" dirty="0" smtClean="0">
                <a:latin typeface="Comic Sans MS" pitchFamily="66" charset="0"/>
              </a:rPr>
              <a:t> COMMUNICATION</a:t>
            </a:r>
            <a:r>
              <a:rPr lang="pl-PL" sz="4400" dirty="0" smtClean="0">
                <a:latin typeface="Comic Sans MS" pitchFamily="66" charset="0"/>
              </a:rPr>
              <a:t>)</a:t>
            </a:r>
            <a:endParaRPr lang="pl-PL" sz="4400" dirty="0">
              <a:latin typeface="Comic Sans MS" pitchFamily="66" charset="0"/>
            </a:endParaRPr>
          </a:p>
        </p:txBody>
      </p:sp>
      <p:pic>
        <p:nvPicPr>
          <p:cNvPr id="5" name="Picture 2" descr="C:\Users\Admin\Desktop\ERASMUS 2023\c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28604"/>
            <a:ext cx="642959" cy="642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Comic Sans MS" pitchFamily="66" charset="0"/>
              </a:rPr>
              <a:t>GRUPA PROJEKTOWA</a:t>
            </a:r>
            <a:r>
              <a:rPr lang="pl-PL" sz="4000" b="1" dirty="0" smtClean="0">
                <a:latin typeface="Comic Sans MS" pitchFamily="66" charset="0"/>
              </a:rPr>
              <a:t/>
            </a:r>
            <a:br>
              <a:rPr lang="pl-PL" sz="4000" b="1" dirty="0" smtClean="0">
                <a:latin typeface="Comic Sans MS" pitchFamily="66" charset="0"/>
              </a:rPr>
            </a:br>
            <a:r>
              <a:rPr lang="pl-PL" sz="3200" dirty="0" smtClean="0">
                <a:latin typeface="Comic Sans MS" pitchFamily="66" charset="0"/>
              </a:rPr>
              <a:t/>
            </a:r>
            <a:br>
              <a:rPr lang="pl-PL" sz="3200" dirty="0" smtClean="0">
                <a:latin typeface="Comic Sans MS" pitchFamily="66" charset="0"/>
              </a:rPr>
            </a:br>
            <a:r>
              <a:rPr lang="pl-PL" sz="2800" dirty="0" smtClean="0">
                <a:latin typeface="Comic Sans MS" pitchFamily="66" charset="0"/>
              </a:rPr>
              <a:t>BEZPOŚREDNIO ZAANGAŻOWANA </a:t>
            </a:r>
            <a:br>
              <a:rPr lang="pl-PL" sz="2800" dirty="0" smtClean="0">
                <a:latin typeface="Comic Sans MS" pitchFamily="66" charset="0"/>
              </a:rPr>
            </a:br>
            <a:r>
              <a:rPr lang="pl-PL" sz="2800" dirty="0" smtClean="0">
                <a:latin typeface="Comic Sans MS" pitchFamily="66" charset="0"/>
              </a:rPr>
              <a:t>W REALIZACJĘ ZADAŃ PROJEKTOWYCH</a:t>
            </a:r>
            <a:endParaRPr lang="pl-PL" sz="2800" dirty="0"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3071811"/>
            <a:ext cx="8229600" cy="2500330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endParaRPr lang="pl-PL" sz="4000" b="1" dirty="0" smtClean="0">
              <a:latin typeface="Comic Sans MS" pitchFamily="66" charset="0"/>
            </a:endParaRPr>
          </a:p>
          <a:p>
            <a:pPr algn="r">
              <a:buNone/>
            </a:pPr>
            <a:r>
              <a:rPr lang="pl-PL" sz="4000" b="1" dirty="0" smtClean="0">
                <a:latin typeface="Comic Sans MS" pitchFamily="66" charset="0"/>
              </a:rPr>
              <a:t>5 NAUCZYCIELI</a:t>
            </a:r>
          </a:p>
          <a:p>
            <a:pPr algn="r">
              <a:buNone/>
            </a:pPr>
            <a:r>
              <a:rPr lang="pl-PL" sz="4000" b="1" dirty="0" smtClean="0">
                <a:latin typeface="Comic Sans MS" pitchFamily="66" charset="0"/>
              </a:rPr>
              <a:t>10 UCZNIÓW</a:t>
            </a:r>
          </a:p>
          <a:p>
            <a:pPr algn="r">
              <a:buNone/>
            </a:pPr>
            <a:r>
              <a:rPr lang="pl-PL" sz="2400" dirty="0" smtClean="0">
                <a:latin typeface="Comic Sans MS" pitchFamily="66" charset="0"/>
              </a:rPr>
              <a:t>WYŁONIONYCH W DRODZE REKRUTACJI</a:t>
            </a:r>
            <a:endParaRPr lang="pl-PL" sz="2400" dirty="0">
              <a:latin typeface="Comic Sans MS" pitchFamily="66" charset="0"/>
            </a:endParaRPr>
          </a:p>
        </p:txBody>
      </p:sp>
      <p:pic>
        <p:nvPicPr>
          <p:cNvPr id="4" name="Picture 2" descr="C:\Users\Admin\Downloads\eu_funded_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5857892"/>
            <a:ext cx="3352800" cy="704088"/>
          </a:xfrm>
          <a:prstGeom prst="rect">
            <a:avLst/>
          </a:prstGeom>
          <a:noFill/>
        </p:spPr>
      </p:pic>
      <p:pic>
        <p:nvPicPr>
          <p:cNvPr id="9218" name="Picture 2" descr="C:\Users\Admin\Desktop\ERASMUS 2023\uczeń nauczyci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214686"/>
            <a:ext cx="2143140" cy="15505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Comic Sans MS" pitchFamily="66" charset="0"/>
              </a:rPr>
              <a:t>WIZYTY PARTNERSKIE</a:t>
            </a:r>
            <a:endParaRPr lang="pl-PL" dirty="0"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8229600" cy="488315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l-PL" dirty="0" smtClean="0">
              <a:latin typeface="Comic Sans MS" pitchFamily="66" charset="0"/>
            </a:endParaRPr>
          </a:p>
          <a:p>
            <a:pPr algn="r">
              <a:buNone/>
            </a:pPr>
            <a:r>
              <a:rPr lang="pl-PL" dirty="0" smtClean="0">
                <a:latin typeface="Comic Sans MS" pitchFamily="66" charset="0"/>
              </a:rPr>
              <a:t>WIZYTA PRZYGOTOWAWCZA </a:t>
            </a:r>
          </a:p>
          <a:p>
            <a:pPr algn="r">
              <a:buNone/>
            </a:pPr>
            <a:r>
              <a:rPr lang="pl-PL" dirty="0" smtClean="0">
                <a:latin typeface="Comic Sans MS" pitchFamily="66" charset="0"/>
              </a:rPr>
              <a:t>W POLSCE</a:t>
            </a:r>
          </a:p>
          <a:p>
            <a:pPr algn="r">
              <a:buNone/>
            </a:pPr>
            <a:endParaRPr lang="pl-PL" dirty="0" smtClean="0">
              <a:latin typeface="Comic Sans MS" pitchFamily="66" charset="0"/>
            </a:endParaRPr>
          </a:p>
          <a:p>
            <a:pPr algn="r">
              <a:buNone/>
            </a:pPr>
            <a:r>
              <a:rPr lang="pl-PL" b="1" dirty="0" smtClean="0">
                <a:latin typeface="Comic Sans MS" pitchFamily="66" charset="0"/>
              </a:rPr>
              <a:t>27.11.2023-02.12.2023</a:t>
            </a:r>
          </a:p>
          <a:p>
            <a:pPr algn="ctr">
              <a:buNone/>
            </a:pPr>
            <a:endParaRPr lang="pl-PL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pl-PL" dirty="0" smtClean="0">
                <a:latin typeface="Comic Sans MS" pitchFamily="66" charset="0"/>
              </a:rPr>
              <a:t>Szkoła Podstawowa Nr 1 </a:t>
            </a:r>
          </a:p>
          <a:p>
            <a:pPr algn="ctr">
              <a:buNone/>
            </a:pPr>
            <a:r>
              <a:rPr lang="pl-PL" dirty="0" smtClean="0">
                <a:latin typeface="Comic Sans MS" pitchFamily="66" charset="0"/>
              </a:rPr>
              <a:t>im. ks. Wacława Rabczyńskiego w Wasilkowie</a:t>
            </a:r>
          </a:p>
          <a:p>
            <a:pPr algn="ctr">
              <a:buNone/>
            </a:pPr>
            <a:endParaRPr lang="pl-PL" dirty="0"/>
          </a:p>
        </p:txBody>
      </p:sp>
      <p:pic>
        <p:nvPicPr>
          <p:cNvPr id="10242" name="Picture 2" descr="C:\Users\Admin\Desktop\ERASMUS 2023\zespół pra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357430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ctr">
              <a:buNone/>
            </a:pPr>
            <a:endParaRPr lang="pl-PL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pl-PL" sz="3200" b="1" dirty="0" smtClean="0">
                <a:latin typeface="Comic Sans MS" pitchFamily="66" charset="0"/>
              </a:rPr>
              <a:t>WIOSNA 2024 </a:t>
            </a:r>
          </a:p>
          <a:p>
            <a:pPr algn="ctr">
              <a:buNone/>
            </a:pPr>
            <a:r>
              <a:rPr lang="pl-PL" sz="3200" b="1" dirty="0" smtClean="0">
                <a:latin typeface="Comic Sans MS" pitchFamily="66" charset="0"/>
              </a:rPr>
              <a:t> PÓŁNOCNA MACEDONIA</a:t>
            </a:r>
          </a:p>
          <a:p>
            <a:pPr algn="ctr">
              <a:buNone/>
            </a:pPr>
            <a:endParaRPr lang="pl-PL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pl-PL" dirty="0" smtClean="0">
                <a:latin typeface="Comic Sans MS" pitchFamily="66" charset="0"/>
              </a:rPr>
              <a:t>OU Dr Vladimir </a:t>
            </a:r>
            <a:r>
              <a:rPr lang="pl-PL" dirty="0" err="1" smtClean="0">
                <a:latin typeface="Comic Sans MS" pitchFamily="66" charset="0"/>
              </a:rPr>
              <a:t>Polezinoski</a:t>
            </a:r>
            <a:r>
              <a:rPr lang="pl-PL" dirty="0" smtClean="0">
                <a:latin typeface="Comic Sans MS" pitchFamily="66" charset="0"/>
              </a:rPr>
              <a:t>, </a:t>
            </a:r>
            <a:r>
              <a:rPr lang="pl-PL" dirty="0" err="1" smtClean="0">
                <a:latin typeface="Comic Sans MS" pitchFamily="66" charset="0"/>
              </a:rPr>
              <a:t>Kicevo</a:t>
            </a:r>
            <a:endParaRPr lang="pl-PL" dirty="0" smtClean="0">
              <a:latin typeface="Comic Sans MS" pitchFamily="66" charset="0"/>
            </a:endParaRPr>
          </a:p>
          <a:p>
            <a:pPr algn="ctr">
              <a:buNone/>
            </a:pPr>
            <a:endParaRPr lang="pl-PL" dirty="0" smtClean="0">
              <a:latin typeface="Comic Sans MS" pitchFamily="66" charset="0"/>
            </a:endParaRPr>
          </a:p>
          <a:p>
            <a:pPr algn="ctr">
              <a:buNone/>
            </a:pPr>
            <a:endParaRPr lang="pl-PL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pl-PL" dirty="0" smtClean="0">
                <a:latin typeface="Comic Sans MS" pitchFamily="66" charset="0"/>
              </a:rPr>
              <a:t>Wyjedzie: 5 uczniów+ 3 nauczycieli</a:t>
            </a:r>
            <a:endParaRPr lang="pl-PL" dirty="0"/>
          </a:p>
        </p:txBody>
      </p:sp>
      <p:pic>
        <p:nvPicPr>
          <p:cNvPr id="4" name="Picture 3" descr="C:\Users\Admin\Desktop\ERASMUS 2023\flaga Płn Macedoni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00108"/>
            <a:ext cx="1285852" cy="1571629"/>
          </a:xfrm>
          <a:prstGeom prst="rect">
            <a:avLst/>
          </a:prstGeom>
          <a:noFill/>
        </p:spPr>
      </p:pic>
      <p:pic>
        <p:nvPicPr>
          <p:cNvPr id="11266" name="Picture 2" descr="C:\Users\Admin\Desktop\ERASMUS 2023\school bu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857760"/>
            <a:ext cx="2590800" cy="1762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algn="ctr">
              <a:buNone/>
            </a:pPr>
            <a:r>
              <a:rPr lang="pl-PL" sz="3200" b="1" dirty="0" smtClean="0">
                <a:latin typeface="Comic Sans MS" pitchFamily="66" charset="0"/>
              </a:rPr>
              <a:t>JESIEŃ 2024</a:t>
            </a:r>
          </a:p>
          <a:p>
            <a:pPr algn="ctr">
              <a:buNone/>
            </a:pPr>
            <a:r>
              <a:rPr lang="pl-PL" sz="3200" b="1" dirty="0" smtClean="0">
                <a:latin typeface="Comic Sans MS" pitchFamily="66" charset="0"/>
              </a:rPr>
              <a:t>RUMUNIA</a:t>
            </a:r>
          </a:p>
          <a:p>
            <a:pPr algn="ctr">
              <a:buNone/>
            </a:pPr>
            <a:endParaRPr lang="pl-PL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pl-PL" dirty="0" err="1" smtClean="0">
                <a:latin typeface="Comic Sans MS" pitchFamily="66" charset="0"/>
              </a:rPr>
              <a:t>Scoala</a:t>
            </a:r>
            <a:r>
              <a:rPr lang="pl-PL" dirty="0" smtClean="0">
                <a:latin typeface="Comic Sans MS" pitchFamily="66" charset="0"/>
              </a:rPr>
              <a:t> </a:t>
            </a:r>
            <a:r>
              <a:rPr lang="pl-PL" dirty="0" err="1" smtClean="0">
                <a:latin typeface="Comic Sans MS" pitchFamily="66" charset="0"/>
              </a:rPr>
              <a:t>Gimnaziala</a:t>
            </a:r>
            <a:r>
              <a:rPr lang="pl-PL" dirty="0" smtClean="0">
                <a:latin typeface="Comic Sans MS" pitchFamily="66" charset="0"/>
              </a:rPr>
              <a:t> Alecu Russo,  Jas</a:t>
            </a:r>
            <a:r>
              <a:rPr lang="pl-PL" sz="3000" dirty="0" smtClean="0">
                <a:latin typeface="Comic Sans MS" pitchFamily="66" charset="0"/>
              </a:rPr>
              <a:t>sy</a:t>
            </a:r>
            <a:endParaRPr lang="pl-PL" dirty="0" smtClean="0">
              <a:latin typeface="Comic Sans MS" pitchFamily="66" charset="0"/>
            </a:endParaRPr>
          </a:p>
          <a:p>
            <a:pPr algn="ctr">
              <a:buNone/>
            </a:pPr>
            <a:endParaRPr lang="pl-PL" dirty="0" smtClean="0">
              <a:latin typeface="Comic Sans MS" pitchFamily="66" charset="0"/>
            </a:endParaRPr>
          </a:p>
          <a:p>
            <a:pPr algn="ctr">
              <a:buNone/>
            </a:pPr>
            <a:endParaRPr lang="pl-PL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pl-PL" dirty="0" smtClean="0">
                <a:latin typeface="Comic Sans MS" pitchFamily="66" charset="0"/>
              </a:rPr>
              <a:t>Wyjedzie: 5 uczniów + 3 nauczycieli</a:t>
            </a:r>
          </a:p>
          <a:p>
            <a:endParaRPr lang="pl-PL" dirty="0"/>
          </a:p>
        </p:txBody>
      </p:sp>
      <p:pic>
        <p:nvPicPr>
          <p:cNvPr id="4" name="Picture 2" descr="C:\Users\Admin\Desktop\ERASMUS 2023\school b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857760"/>
            <a:ext cx="2590800" cy="1762125"/>
          </a:xfrm>
          <a:prstGeom prst="rect">
            <a:avLst/>
          </a:prstGeom>
          <a:noFill/>
        </p:spPr>
      </p:pic>
      <p:pic>
        <p:nvPicPr>
          <p:cNvPr id="5" name="Picture 2" descr="C:\Users\Admin\Desktop\ERASMUS 2023\flaga Rumunii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428736"/>
            <a:ext cx="1071571" cy="121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endParaRPr lang="pl-PL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pl-PL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pl-PL" sz="3200" b="1" dirty="0" smtClean="0">
                <a:latin typeface="Comic Sans MS" pitchFamily="66" charset="0"/>
              </a:rPr>
              <a:t>WIOSNA 2025</a:t>
            </a:r>
          </a:p>
          <a:p>
            <a:pPr algn="ctr">
              <a:buNone/>
            </a:pPr>
            <a:r>
              <a:rPr lang="pl-PL" sz="3200" b="1" dirty="0" smtClean="0">
                <a:latin typeface="Comic Sans MS" pitchFamily="66" charset="0"/>
              </a:rPr>
              <a:t> POLSKA</a:t>
            </a:r>
          </a:p>
          <a:p>
            <a:pPr algn="ctr">
              <a:buNone/>
            </a:pPr>
            <a:r>
              <a:rPr lang="pl-PL" dirty="0" smtClean="0">
                <a:latin typeface="Comic Sans MS" pitchFamily="66" charset="0"/>
              </a:rPr>
              <a:t>Szkoła Podstawowa Nr 1 im. </a:t>
            </a:r>
            <a:r>
              <a:rPr lang="pl-PL" dirty="0">
                <a:latin typeface="Comic Sans MS" pitchFamily="66" charset="0"/>
              </a:rPr>
              <a:t>k</a:t>
            </a:r>
            <a:r>
              <a:rPr lang="pl-PL" dirty="0" smtClean="0">
                <a:latin typeface="Comic Sans MS" pitchFamily="66" charset="0"/>
              </a:rPr>
              <a:t>s. Wacława Rabczyńskiego w Wasilkowie</a:t>
            </a:r>
          </a:p>
          <a:p>
            <a:pPr algn="ctr">
              <a:buNone/>
            </a:pPr>
            <a:endParaRPr lang="pl-PL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pl-PL" dirty="0" smtClean="0">
                <a:latin typeface="Comic Sans MS" pitchFamily="66" charset="0"/>
              </a:rPr>
              <a:t>Przyjedzie: 10 uczniów i 6 nauczycieli </a:t>
            </a:r>
          </a:p>
          <a:p>
            <a:endParaRPr lang="pl-PL" dirty="0"/>
          </a:p>
        </p:txBody>
      </p:sp>
      <p:pic>
        <p:nvPicPr>
          <p:cNvPr id="4" name="Picture 2" descr="C:\Users\Admin\Desktop\ERASMUS 2023\flaga Pols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85860"/>
            <a:ext cx="1062032" cy="1143008"/>
          </a:xfrm>
          <a:prstGeom prst="rect">
            <a:avLst/>
          </a:prstGeom>
          <a:noFill/>
        </p:spPr>
      </p:pic>
      <p:pic>
        <p:nvPicPr>
          <p:cNvPr id="5" name="Picture 2" descr="C:\Users\Admin\Desktop\ERASMUS 2023\school bu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5286388"/>
            <a:ext cx="1876420" cy="1214446"/>
          </a:xfrm>
          <a:prstGeom prst="rect">
            <a:avLst/>
          </a:prstGeom>
          <a:noFill/>
        </p:spPr>
      </p:pic>
      <p:pic>
        <p:nvPicPr>
          <p:cNvPr id="6" name="Picture 2" descr="C:\Users\Admin\Desktop\ERASMUS 2023\school bu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5357826"/>
            <a:ext cx="1857388" cy="1190645"/>
          </a:xfrm>
          <a:prstGeom prst="rect">
            <a:avLst/>
          </a:prstGeom>
          <a:noFill/>
        </p:spPr>
      </p:pic>
      <p:pic>
        <p:nvPicPr>
          <p:cNvPr id="12290" name="Picture 2" descr="C:\Users\Admin\Desktop\ERASMUS 2023\schoo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4929198"/>
            <a:ext cx="1762125" cy="17240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772400" cy="1350960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/>
            </a:r>
            <a:br>
              <a:rPr lang="pl-PL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pl-PL" b="1" dirty="0">
                <a:solidFill>
                  <a:schemeClr val="tx1"/>
                </a:solidFill>
                <a:latin typeface="Comic Sans MS" panose="030F0702030302020204" pitchFamily="66" charset="0"/>
              </a:rPr>
              <a:t/>
            </a:r>
            <a:br>
              <a:rPr lang="pl-PL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pl-PL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KONKURS</a:t>
            </a:r>
            <a:br>
              <a:rPr lang="pl-PL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pl-PL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NA </a:t>
            </a:r>
            <a:r>
              <a:rPr lang="pl-PL" sz="53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L</a:t>
            </a:r>
            <a:r>
              <a:rPr lang="pl-PL" sz="53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O</a:t>
            </a:r>
            <a:r>
              <a:rPr lang="pl-PL" sz="53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G</a:t>
            </a:r>
            <a:r>
              <a:rPr lang="pl-PL" sz="53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O</a:t>
            </a:r>
            <a:r>
              <a:rPr lang="pl-PL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!!!</a:t>
            </a:r>
            <a:endParaRPr lang="pl-PL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24698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b="1" dirty="0" smtClean="0">
                <a:latin typeface="Comic Sans MS" panose="030F0702030302020204" pitchFamily="66" charset="0"/>
              </a:rPr>
              <a:t>DO KOŃCA LISTOPADA TRWA </a:t>
            </a:r>
          </a:p>
          <a:p>
            <a:pPr marL="0" indent="0" algn="ctr">
              <a:buNone/>
            </a:pPr>
            <a:r>
              <a:rPr lang="pl-PL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KONKURS NA LOGO PROJEKTU</a:t>
            </a:r>
            <a:r>
              <a:rPr lang="pl-PL" b="1" dirty="0" smtClean="0">
                <a:latin typeface="Comic Sans MS" panose="030F0702030302020204" pitchFamily="66" charset="0"/>
              </a:rPr>
              <a:t>. </a:t>
            </a:r>
          </a:p>
          <a:p>
            <a:pPr marL="0" indent="0" algn="ctr">
              <a:buNone/>
            </a:pPr>
            <a:r>
              <a:rPr lang="pl-PL" sz="2400" b="1" dirty="0" smtClean="0">
                <a:latin typeface="Comic Sans MS" panose="030F0702030302020204" pitchFamily="66" charset="0"/>
              </a:rPr>
              <a:t>DO UDZIAŁU ZACHĘCAMY UCZNIÓW KLAS</a:t>
            </a:r>
            <a:r>
              <a:rPr lang="pl-PL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6-8</a:t>
            </a:r>
            <a:r>
              <a:rPr lang="pl-PL" sz="2400" b="1" dirty="0" smtClean="0">
                <a:latin typeface="Comic Sans MS" panose="030F0702030302020204" pitchFamily="66" charset="0"/>
              </a:rPr>
              <a:t>. NAJLEPSZE PRACE WEZMĄ UDZIAŁ </a:t>
            </a:r>
          </a:p>
          <a:p>
            <a:pPr marL="0" indent="0" algn="ctr">
              <a:buNone/>
            </a:pPr>
            <a:r>
              <a:rPr lang="pl-PL" sz="2400" b="1" dirty="0" smtClean="0">
                <a:latin typeface="Comic Sans MS" panose="030F0702030302020204" pitchFamily="66" charset="0"/>
              </a:rPr>
              <a:t>W MIĘDZYNARODOWYM GŁOSOWANIU </a:t>
            </a:r>
          </a:p>
          <a:p>
            <a:pPr marL="0" indent="0" algn="ctr">
              <a:buNone/>
            </a:pPr>
            <a:r>
              <a:rPr lang="pl-PL" sz="2400" b="1" dirty="0" smtClean="0">
                <a:latin typeface="Comic Sans MS" panose="030F0702030302020204" pitchFamily="66" charset="0"/>
              </a:rPr>
              <a:t>NA PLATFORMIE </a:t>
            </a:r>
            <a:r>
              <a:rPr lang="pl-PL" sz="2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e-</a:t>
            </a:r>
            <a:r>
              <a:rPr lang="pl-PL" sz="2400" b="1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Twinning</a:t>
            </a:r>
            <a:r>
              <a:rPr lang="pl-PL" sz="2400" b="1" dirty="0" smtClean="0">
                <a:latin typeface="Comic Sans MS" panose="030F0702030302020204" pitchFamily="66" charset="0"/>
              </a:rPr>
              <a:t>, </a:t>
            </a:r>
          </a:p>
          <a:p>
            <a:pPr marL="0" indent="0" algn="ctr">
              <a:buNone/>
            </a:pPr>
            <a:r>
              <a:rPr lang="pl-PL" sz="2400" b="1" dirty="0" smtClean="0">
                <a:latin typeface="Comic Sans MS" panose="030F0702030302020204" pitchFamily="66" charset="0"/>
              </a:rPr>
              <a:t>PODCZAS KTÓREGO ZOSTANIE WYŁONIONE </a:t>
            </a:r>
          </a:p>
          <a:p>
            <a:pPr marL="0" indent="0" algn="ctr">
              <a:buNone/>
            </a:pPr>
            <a:r>
              <a:rPr lang="pl-PL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GŁÓWNE LOGO PROJEKTU </a:t>
            </a:r>
          </a:p>
          <a:p>
            <a:pPr marL="0" indent="0" algn="ctr">
              <a:buNone/>
            </a:pPr>
            <a:r>
              <a:rPr lang="pl-PL" sz="2400" b="1" dirty="0" smtClean="0">
                <a:latin typeface="Comic Sans MS" panose="030F0702030302020204" pitchFamily="66" charset="0"/>
              </a:rPr>
              <a:t>SPOŚRÓD PRAC Z POLSKI, PÓŁNOCNEJ MACEDONII I RUMUNII</a:t>
            </a:r>
          </a:p>
          <a:p>
            <a:pPr marL="0" indent="0">
              <a:buNone/>
            </a:pPr>
            <a:endParaRPr lang="pl-PL" sz="24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l-PL" sz="2400" b="1" dirty="0" smtClean="0">
                <a:latin typeface="Comic Sans MS" panose="030F0702030302020204" pitchFamily="66" charset="0"/>
              </a:rPr>
              <a:t>CZEKAJĄ NAGRODY!!!!!! </a:t>
            </a:r>
            <a:r>
              <a:rPr lang="pl-PL" sz="2400" b="1" dirty="0" smtClean="0">
                <a:solidFill>
                  <a:srgbClr val="FFC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r>
              <a:rPr lang="pl-PL" sz="2400" b="1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pl-PL" sz="2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endParaRPr lang="pl-PL" sz="24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60648"/>
            <a:ext cx="1356936" cy="1787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0318" y="5517232"/>
            <a:ext cx="922551" cy="95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87423" y="5387391"/>
            <a:ext cx="867270" cy="1000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46056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None/>
            </a:pPr>
            <a:endParaRPr lang="pl-PL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None/>
            </a:pPr>
            <a:r>
              <a:rPr lang="pl-PL" sz="4200" b="1" dirty="0" smtClean="0">
                <a:latin typeface="Comic Sans MS" pitchFamily="66" charset="0"/>
              </a:rPr>
              <a:t>ZACHĘCAMY DO WŁĄCZENIA SIĘ </a:t>
            </a:r>
          </a:p>
          <a:p>
            <a:pPr>
              <a:lnSpc>
                <a:spcPct val="150000"/>
              </a:lnSpc>
              <a:buNone/>
            </a:pPr>
            <a:r>
              <a:rPr lang="pl-PL" sz="4200" b="1" dirty="0" smtClean="0">
                <a:latin typeface="Comic Sans MS" pitchFamily="66" charset="0"/>
              </a:rPr>
              <a:t>W </a:t>
            </a:r>
            <a:r>
              <a:rPr lang="pl-PL" sz="4200" b="1" smtClean="0">
                <a:latin typeface="Comic Sans MS" pitchFamily="66" charset="0"/>
              </a:rPr>
              <a:t>DZIAŁANIA PROJEKTOWE </a:t>
            </a:r>
            <a:r>
              <a:rPr lang="pl-PL" sz="6500" b="1" smtClean="0">
                <a:latin typeface="Comic Sans MS" pitchFamily="66" charset="0"/>
                <a:sym typeface="Wingdings" panose="05000000000000000000" pitchFamily="2" charset="2"/>
              </a:rPr>
              <a:t></a:t>
            </a:r>
            <a:endParaRPr lang="pl-PL" sz="6500" b="1" dirty="0" smtClean="0">
              <a:latin typeface="Comic Sans MS" pitchFamily="66" charset="0"/>
            </a:endParaRPr>
          </a:p>
          <a:p>
            <a:pPr>
              <a:buNone/>
            </a:pPr>
            <a:endParaRPr lang="pl-PL" dirty="0">
              <a:latin typeface="Comic Sans MS" pitchFamily="66" charset="0"/>
            </a:endParaRPr>
          </a:p>
          <a:p>
            <a:pPr>
              <a:buNone/>
            </a:pPr>
            <a:endParaRPr lang="pl-PL" dirty="0" smtClean="0">
              <a:latin typeface="Comic Sans MS" pitchFamily="66" charset="0"/>
            </a:endParaRPr>
          </a:p>
          <a:p>
            <a:pPr>
              <a:buNone/>
            </a:pPr>
            <a:endParaRPr lang="pl-PL" dirty="0">
              <a:latin typeface="Comic Sans MS" pitchFamily="66" charset="0"/>
            </a:endParaRPr>
          </a:p>
          <a:p>
            <a:pPr algn="r">
              <a:buNone/>
            </a:pPr>
            <a:endParaRPr lang="pl-PL" dirty="0" smtClean="0">
              <a:latin typeface="Comic Sans MS" pitchFamily="66" charset="0"/>
            </a:endParaRPr>
          </a:p>
          <a:p>
            <a:pPr algn="r">
              <a:buNone/>
            </a:pPr>
            <a:endParaRPr lang="pl-PL" sz="2000" dirty="0" smtClean="0">
              <a:latin typeface="Comic Sans MS" pitchFamily="66" charset="0"/>
            </a:endParaRPr>
          </a:p>
          <a:p>
            <a:pPr algn="r">
              <a:buNone/>
            </a:pPr>
            <a:r>
              <a:rPr lang="pl-PL" sz="2000" dirty="0" smtClean="0">
                <a:latin typeface="Comic Sans MS" pitchFamily="66" charset="0"/>
              </a:rPr>
              <a:t>SZKOLNY KOORDYNATOR PROJEKTU:</a:t>
            </a:r>
          </a:p>
          <a:p>
            <a:pPr algn="r">
              <a:buNone/>
            </a:pPr>
            <a:r>
              <a:rPr lang="pl-PL" sz="2000" dirty="0" smtClean="0">
                <a:latin typeface="Comic Sans MS" pitchFamily="66" charset="0"/>
              </a:rPr>
              <a:t>Justyna Jezierska</a:t>
            </a:r>
            <a:endParaRPr lang="pl-PL" sz="2000" dirty="0">
              <a:latin typeface="Comic Sans MS" pitchFamily="66" charset="0"/>
            </a:endParaRPr>
          </a:p>
        </p:txBody>
      </p:sp>
      <p:pic>
        <p:nvPicPr>
          <p:cNvPr id="13314" name="Picture 2" descr="C:\Users\Admin\Desktop\ERASMUS 2023\superbohatere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9792" y="3429000"/>
            <a:ext cx="1204908" cy="1643074"/>
          </a:xfrm>
          <a:prstGeom prst="rect">
            <a:avLst/>
          </a:prstGeom>
          <a:noFill/>
        </p:spPr>
      </p:pic>
      <p:pic>
        <p:nvPicPr>
          <p:cNvPr id="13315" name="Picture 3" descr="C:\Users\Admin\Desktop\ERASMUS 2023\superbohatrr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8024" y="3458443"/>
            <a:ext cx="1071570" cy="1628778"/>
          </a:xfrm>
          <a:prstGeom prst="rect">
            <a:avLst/>
          </a:prstGeom>
          <a:noFill/>
        </p:spPr>
      </p:pic>
      <p:pic>
        <p:nvPicPr>
          <p:cNvPr id="6" name="Picture 2" descr="C:\Users\Admin\Downloads\eu_funded_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929330"/>
            <a:ext cx="3352800" cy="704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857272"/>
          </a:xfrm>
        </p:spPr>
        <p:txBody>
          <a:bodyPr>
            <a:normAutofit/>
          </a:bodyPr>
          <a:lstStyle/>
          <a:p>
            <a:r>
              <a:rPr lang="pl-PL" sz="2400" dirty="0" smtClean="0">
                <a:latin typeface="Comic Sans MS" pitchFamily="66" charset="0"/>
              </a:rPr>
              <a:t>TYTUŁ PROJEKTU:</a:t>
            </a:r>
            <a:endParaRPr lang="pl-PL" sz="2400" dirty="0"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00034" y="857232"/>
            <a:ext cx="8229600" cy="535785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pl-PL" sz="4400" dirty="0" smtClean="0"/>
          </a:p>
          <a:p>
            <a:pPr algn="ctr">
              <a:lnSpc>
                <a:spcPct val="170000"/>
              </a:lnSpc>
              <a:buNone/>
            </a:pPr>
            <a:r>
              <a:rPr lang="pl-PL" sz="5100" b="1" dirty="0" smtClean="0">
                <a:latin typeface="Comic Sans MS" pitchFamily="66" charset="0"/>
              </a:rPr>
              <a:t>MYŚLĘ, WYBIERAM, UCZESTNICZĘ. </a:t>
            </a:r>
          </a:p>
          <a:p>
            <a:pPr algn="ctr">
              <a:lnSpc>
                <a:spcPct val="170000"/>
              </a:lnSpc>
              <a:buNone/>
            </a:pPr>
            <a:r>
              <a:rPr lang="pl-PL" sz="5100" b="1" dirty="0" smtClean="0">
                <a:latin typeface="Comic Sans MS" pitchFamily="66" charset="0"/>
              </a:rPr>
              <a:t>UCZEŃ JAKO AKTYWNY OBYWATEL</a:t>
            </a:r>
            <a:r>
              <a:rPr lang="pl-PL" sz="4600" b="1" dirty="0" smtClean="0">
                <a:latin typeface="Comic Sans MS" pitchFamily="66" charset="0"/>
              </a:rPr>
              <a:t>.</a:t>
            </a:r>
          </a:p>
          <a:p>
            <a:pPr algn="ctr">
              <a:lnSpc>
                <a:spcPct val="170000"/>
              </a:lnSpc>
              <a:buNone/>
            </a:pPr>
            <a:endParaRPr lang="pl-PL" sz="4000" b="1" dirty="0" smtClean="0">
              <a:latin typeface="Comic Sans MS" pitchFamily="66" charset="0"/>
            </a:endParaRPr>
          </a:p>
          <a:p>
            <a:pPr algn="ctr">
              <a:lnSpc>
                <a:spcPct val="170000"/>
              </a:lnSpc>
              <a:buNone/>
            </a:pPr>
            <a:r>
              <a:rPr lang="pl-PL" sz="4000" b="1" dirty="0" smtClean="0">
                <a:latin typeface="Comic Sans MS" pitchFamily="66" charset="0"/>
              </a:rPr>
              <a:t>I THINK, I CHOOSE, I PARTICIPATE. </a:t>
            </a:r>
          </a:p>
          <a:p>
            <a:pPr algn="ctr">
              <a:lnSpc>
                <a:spcPct val="170000"/>
              </a:lnSpc>
              <a:buNone/>
            </a:pPr>
            <a:r>
              <a:rPr lang="pl-PL" sz="4000" b="1" dirty="0" smtClean="0">
                <a:latin typeface="Comic Sans MS" pitchFamily="66" charset="0"/>
              </a:rPr>
              <a:t>STUDENT AS AN ACTIVE CITIZEN.</a:t>
            </a:r>
            <a:endParaRPr lang="pl-PL" sz="4000" b="1" dirty="0">
              <a:latin typeface="Comic Sans MS" pitchFamily="66" charset="0"/>
            </a:endParaRPr>
          </a:p>
        </p:txBody>
      </p:sp>
      <p:pic>
        <p:nvPicPr>
          <p:cNvPr id="8" name="Picture 2" descr="C:\Users\Admin\Downloads\eu_funded_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5715016"/>
            <a:ext cx="3352800" cy="704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latin typeface="Comic Sans MS" pitchFamily="66" charset="0"/>
              </a:rPr>
              <a:t>KOORDYNATOR PROJEKTU</a:t>
            </a:r>
            <a:r>
              <a:rPr lang="pl-PL" sz="2400" dirty="0" smtClean="0">
                <a:latin typeface="Comic Sans MS" pitchFamily="66" charset="0"/>
              </a:rPr>
              <a:t/>
            </a:r>
            <a:br>
              <a:rPr lang="pl-PL" sz="2400" dirty="0" smtClean="0">
                <a:latin typeface="Comic Sans MS" pitchFamily="66" charset="0"/>
              </a:rPr>
            </a:br>
            <a:endParaRPr lang="pl-PL" sz="2400" b="1" dirty="0"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428737"/>
            <a:ext cx="8229600" cy="4214842"/>
          </a:xfrm>
        </p:spPr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pPr algn="r">
              <a:buNone/>
            </a:pPr>
            <a:r>
              <a:rPr lang="pl-PL" sz="4000" b="1" dirty="0" smtClean="0">
                <a:latin typeface="Comic Sans MS" pitchFamily="66" charset="0"/>
              </a:rPr>
              <a:t>SZKOŁA PODSTAWOWA Nr 1 </a:t>
            </a:r>
          </a:p>
          <a:p>
            <a:pPr algn="r">
              <a:buNone/>
            </a:pPr>
            <a:r>
              <a:rPr lang="pl-PL" sz="4000" b="1" dirty="0" smtClean="0">
                <a:latin typeface="Comic Sans MS" pitchFamily="66" charset="0"/>
              </a:rPr>
              <a:t>im. ks. WACŁAWA RABCZYŃSKIEGO </a:t>
            </a:r>
          </a:p>
          <a:p>
            <a:pPr algn="r">
              <a:buNone/>
            </a:pPr>
            <a:r>
              <a:rPr lang="pl-PL" sz="4000" b="1" dirty="0" smtClean="0">
                <a:latin typeface="Comic Sans MS" pitchFamily="66" charset="0"/>
              </a:rPr>
              <a:t>W WASILKOWIE</a:t>
            </a:r>
            <a:endParaRPr lang="pl-PL" dirty="0" smtClean="0">
              <a:latin typeface="Comic Sans MS" pitchFamily="66" charset="0"/>
            </a:endParaRPr>
          </a:p>
          <a:p>
            <a:pPr>
              <a:buNone/>
            </a:pPr>
            <a:endParaRPr lang="pl-PL" dirty="0"/>
          </a:p>
        </p:txBody>
      </p:sp>
      <p:pic>
        <p:nvPicPr>
          <p:cNvPr id="5" name="Picture 2" descr="C:\Users\Admin\Downloads\eu_funded_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5715016"/>
            <a:ext cx="3352800" cy="704088"/>
          </a:xfrm>
          <a:prstGeom prst="rect">
            <a:avLst/>
          </a:prstGeom>
          <a:noFill/>
        </p:spPr>
      </p:pic>
      <p:pic>
        <p:nvPicPr>
          <p:cNvPr id="3074" name="Picture 2" descr="C:\Users\Admin\Desktop\ERASMUS 2023\flaga Polski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071810"/>
            <a:ext cx="1847850" cy="2476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Comic Sans MS" pitchFamily="66" charset="0"/>
              </a:rPr>
              <a:t>PARTNERZY</a:t>
            </a:r>
            <a:endParaRPr lang="pl-PL" dirty="0"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None/>
            </a:pPr>
            <a:endParaRPr lang="pl-PL" b="1" dirty="0" smtClean="0">
              <a:latin typeface="Comic Sans MS" pitchFamily="66" charset="0"/>
            </a:endParaRPr>
          </a:p>
          <a:p>
            <a:pPr algn="r">
              <a:buNone/>
            </a:pPr>
            <a:r>
              <a:rPr lang="pl-PL" b="1" dirty="0" smtClean="0">
                <a:latin typeface="Comic Sans MS" pitchFamily="66" charset="0"/>
              </a:rPr>
              <a:t>SZKOŁA Z PÓŁNOCNEJ MACEDONII </a:t>
            </a:r>
          </a:p>
          <a:p>
            <a:pPr algn="r">
              <a:buNone/>
            </a:pPr>
            <a:r>
              <a:rPr lang="pl-PL" b="1" dirty="0" smtClean="0">
                <a:latin typeface="Comic Sans MS" pitchFamily="66" charset="0"/>
              </a:rPr>
              <a:t>OU Dr Vladimir </a:t>
            </a:r>
            <a:r>
              <a:rPr lang="pl-PL" b="1" dirty="0" err="1" smtClean="0">
                <a:latin typeface="Comic Sans MS" pitchFamily="66" charset="0"/>
              </a:rPr>
              <a:t>Polezinoski</a:t>
            </a:r>
            <a:r>
              <a:rPr lang="pl-PL" b="1" dirty="0" smtClean="0">
                <a:latin typeface="Comic Sans MS" pitchFamily="66" charset="0"/>
              </a:rPr>
              <a:t>, </a:t>
            </a:r>
            <a:r>
              <a:rPr lang="pl-PL" b="1" dirty="0" err="1" smtClean="0">
                <a:latin typeface="Comic Sans MS" pitchFamily="66" charset="0"/>
              </a:rPr>
              <a:t>Kicevo</a:t>
            </a:r>
            <a:endParaRPr lang="pl-PL" b="1" dirty="0" smtClean="0">
              <a:latin typeface="Comic Sans MS" pitchFamily="66" charset="0"/>
            </a:endParaRPr>
          </a:p>
          <a:p>
            <a:pPr algn="ctr"/>
            <a:endParaRPr lang="pl-PL" i="1" dirty="0" smtClean="0">
              <a:latin typeface="Comic Sans MS" pitchFamily="66" charset="0"/>
            </a:endParaRPr>
          </a:p>
          <a:p>
            <a:pPr algn="ctr">
              <a:buNone/>
            </a:pPr>
            <a:endParaRPr lang="pl-PL" dirty="0">
              <a:latin typeface="Comic Sans MS" pitchFamily="66" charset="0"/>
            </a:endParaRPr>
          </a:p>
          <a:p>
            <a:pPr algn="r">
              <a:buNone/>
            </a:pPr>
            <a:r>
              <a:rPr lang="pl-PL" b="1" dirty="0" smtClean="0">
                <a:latin typeface="Comic Sans MS" pitchFamily="66" charset="0"/>
              </a:rPr>
              <a:t>SZKOŁA Z RUMUNII</a:t>
            </a:r>
          </a:p>
          <a:p>
            <a:pPr algn="r">
              <a:buNone/>
            </a:pPr>
            <a:r>
              <a:rPr lang="pl-PL" b="1" dirty="0" err="1" smtClean="0">
                <a:latin typeface="Comic Sans MS" pitchFamily="66" charset="0"/>
              </a:rPr>
              <a:t>Scoala</a:t>
            </a:r>
            <a:r>
              <a:rPr lang="pl-PL" b="1" dirty="0" smtClean="0">
                <a:latin typeface="Comic Sans MS" pitchFamily="66" charset="0"/>
              </a:rPr>
              <a:t> </a:t>
            </a:r>
            <a:r>
              <a:rPr lang="pl-PL" b="1" dirty="0" err="1" smtClean="0">
                <a:latin typeface="Comic Sans MS" pitchFamily="66" charset="0"/>
              </a:rPr>
              <a:t>Gimnaziala</a:t>
            </a:r>
            <a:r>
              <a:rPr lang="pl-PL" b="1" dirty="0" smtClean="0">
                <a:latin typeface="Comic Sans MS" pitchFamily="66" charset="0"/>
              </a:rPr>
              <a:t> Alecu Russo,  Jas</a:t>
            </a:r>
            <a:r>
              <a:rPr lang="pl-PL" sz="3000" b="1" dirty="0" smtClean="0">
                <a:latin typeface="Comic Sans MS" pitchFamily="66" charset="0"/>
              </a:rPr>
              <a:t>sy</a:t>
            </a:r>
            <a:endParaRPr lang="pl-PL" b="1" dirty="0" smtClean="0">
              <a:latin typeface="Comic Sans MS" pitchFamily="66" charset="0"/>
            </a:endParaRPr>
          </a:p>
          <a:p>
            <a:endParaRPr lang="pl-PL" dirty="0"/>
          </a:p>
        </p:txBody>
      </p:sp>
      <p:pic>
        <p:nvPicPr>
          <p:cNvPr id="4" name="Picture 2" descr="C:\Users\Admin\Downloads\eu_funded_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5715016"/>
            <a:ext cx="3352800" cy="704088"/>
          </a:xfrm>
          <a:prstGeom prst="rect">
            <a:avLst/>
          </a:prstGeom>
          <a:noFill/>
        </p:spPr>
      </p:pic>
      <p:pic>
        <p:nvPicPr>
          <p:cNvPr id="2050" name="Picture 2" descr="C:\Users\Admin\Desktop\ERASMUS 2023\flaga Rumunii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286256"/>
            <a:ext cx="1071571" cy="1214446"/>
          </a:xfrm>
          <a:prstGeom prst="rect">
            <a:avLst/>
          </a:prstGeom>
          <a:noFill/>
        </p:spPr>
      </p:pic>
      <p:pic>
        <p:nvPicPr>
          <p:cNvPr id="2051" name="Picture 3" descr="C:\Users\Admin\Desktop\ERASMUS 2023\flaga Płn Macedonii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1714488"/>
            <a:ext cx="1285852" cy="15716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latin typeface="Comic Sans MS" pitchFamily="66" charset="0"/>
              </a:rPr>
              <a:t>CZAS TRWANIA PROJEKTU: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3543312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200000"/>
              </a:lnSpc>
              <a:buNone/>
            </a:pPr>
            <a:r>
              <a:rPr lang="pl-PL" sz="8800" dirty="0" smtClean="0">
                <a:latin typeface="Comic Sans MS" pitchFamily="66" charset="0"/>
              </a:rPr>
              <a:t>15.10.2023      14.10.2025</a:t>
            </a:r>
          </a:p>
          <a:p>
            <a:endParaRPr lang="pl-PL" sz="8800" dirty="0"/>
          </a:p>
        </p:txBody>
      </p:sp>
      <p:pic>
        <p:nvPicPr>
          <p:cNvPr id="5" name="Picture 2" descr="C:\Users\Admin\Downloads\eu_funded_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5715016"/>
            <a:ext cx="3352800" cy="704088"/>
          </a:xfrm>
          <a:prstGeom prst="rect">
            <a:avLst/>
          </a:prstGeom>
          <a:noFill/>
        </p:spPr>
      </p:pic>
      <p:pic>
        <p:nvPicPr>
          <p:cNvPr id="4098" name="Picture 2" descr="C:\Users\Admin\Desktop\ERASMUS 2023\klapsyd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285992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b="1" dirty="0" smtClean="0">
                <a:latin typeface="Comic Sans MS" pitchFamily="66" charset="0"/>
              </a:rPr>
              <a:t>CELE PROJEKTU</a:t>
            </a:r>
            <a:endParaRPr lang="pl-PL" b="1" dirty="0"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 smtClean="0">
              <a:latin typeface="Comic Sans MS" pitchFamily="66" charset="0"/>
            </a:endParaRPr>
          </a:p>
          <a:p>
            <a:pPr algn="ctr">
              <a:buNone/>
            </a:pPr>
            <a:endParaRPr lang="pl-PL" dirty="0" smtClean="0">
              <a:latin typeface="Comic Sans MS" pitchFamily="66" charset="0"/>
            </a:endParaRPr>
          </a:p>
          <a:p>
            <a:pPr algn="r">
              <a:lnSpc>
                <a:spcPct val="150000"/>
              </a:lnSpc>
              <a:buNone/>
            </a:pPr>
            <a:r>
              <a:rPr lang="pl-PL" b="1" dirty="0" smtClean="0">
                <a:latin typeface="Comic Sans MS" pitchFamily="66" charset="0"/>
              </a:rPr>
              <a:t>WZROST AKTYWNOSCI UCZNIÓW</a:t>
            </a:r>
          </a:p>
          <a:p>
            <a:pPr algn="r">
              <a:lnSpc>
                <a:spcPct val="150000"/>
              </a:lnSpc>
              <a:buNone/>
            </a:pPr>
            <a:r>
              <a:rPr lang="pl-PL" b="1" dirty="0" smtClean="0">
                <a:latin typeface="Comic Sans MS" pitchFamily="66" charset="0"/>
              </a:rPr>
              <a:t> W ŻYCIU SZKOŁY </a:t>
            </a:r>
          </a:p>
          <a:p>
            <a:pPr algn="r">
              <a:lnSpc>
                <a:spcPct val="150000"/>
              </a:lnSpc>
              <a:buNone/>
            </a:pPr>
            <a:r>
              <a:rPr lang="pl-PL" b="1" dirty="0" smtClean="0">
                <a:latin typeface="Comic Sans MS" pitchFamily="66" charset="0"/>
              </a:rPr>
              <a:t>I SPOŁECZNOŚCI LOKALNEJ </a:t>
            </a:r>
          </a:p>
          <a:p>
            <a:pPr algn="r">
              <a:lnSpc>
                <a:spcPct val="150000"/>
              </a:lnSpc>
              <a:buNone/>
            </a:pPr>
            <a:r>
              <a:rPr lang="pl-PL" b="1" dirty="0" smtClean="0">
                <a:latin typeface="Comic Sans MS" pitchFamily="66" charset="0"/>
              </a:rPr>
              <a:t>ORAZ  MIĘDZYNARODOWEJ</a:t>
            </a:r>
          </a:p>
          <a:p>
            <a:pPr>
              <a:buNone/>
            </a:pPr>
            <a:endParaRPr lang="pl-PL" dirty="0">
              <a:latin typeface="Comic Sans MS" pitchFamily="66" charset="0"/>
            </a:endParaRPr>
          </a:p>
        </p:txBody>
      </p:sp>
      <p:pic>
        <p:nvPicPr>
          <p:cNvPr id="5122" name="Picture 2" descr="C:\Users\Admin\Desktop\ERASMUS 2023\c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42852"/>
            <a:ext cx="1714497" cy="1785950"/>
          </a:xfrm>
          <a:prstGeom prst="rect">
            <a:avLst/>
          </a:prstGeom>
          <a:noFill/>
        </p:spPr>
      </p:pic>
      <p:pic>
        <p:nvPicPr>
          <p:cNvPr id="5123" name="Picture 3" descr="C:\Users\Admin\Desktop\ERASMUS 2023\dzieci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00438"/>
            <a:ext cx="1924050" cy="2371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pl-PL" sz="4800" dirty="0" smtClean="0">
              <a:latin typeface="Comic Sans MS" pitchFamily="66" charset="0"/>
            </a:endParaRPr>
          </a:p>
          <a:p>
            <a:pPr algn="r">
              <a:buNone/>
            </a:pPr>
            <a:endParaRPr lang="pl-PL" sz="4800" dirty="0" smtClean="0">
              <a:latin typeface="Comic Sans MS" pitchFamily="66" charset="0"/>
            </a:endParaRPr>
          </a:p>
          <a:p>
            <a:pPr algn="r">
              <a:buNone/>
            </a:pPr>
            <a:r>
              <a:rPr lang="pl-PL" sz="4800" dirty="0" smtClean="0">
                <a:latin typeface="Comic Sans MS" pitchFamily="66" charset="0"/>
              </a:rPr>
              <a:t>KSZTAŁTOWANIE POSTAW OBYWATELSKICH</a:t>
            </a:r>
          </a:p>
          <a:p>
            <a:endParaRPr lang="pl-PL" dirty="0"/>
          </a:p>
        </p:txBody>
      </p:sp>
      <p:pic>
        <p:nvPicPr>
          <p:cNvPr id="4" name="Picture 2" descr="C:\Users\Admin\Desktop\ERASMUS 2023\c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214290"/>
            <a:ext cx="857241" cy="928694"/>
          </a:xfrm>
          <a:prstGeom prst="rect">
            <a:avLst/>
          </a:prstGeom>
          <a:noFill/>
        </p:spPr>
      </p:pic>
      <p:pic>
        <p:nvPicPr>
          <p:cNvPr id="6146" name="Picture 2" descr="C:\Users\Admin\Desktop\ERASMUS 2023\obywate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71480"/>
            <a:ext cx="4429156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pl-PL" sz="4800" dirty="0" smtClean="0">
              <a:latin typeface="Comic Sans MS" pitchFamily="66" charset="0"/>
            </a:endParaRPr>
          </a:p>
          <a:p>
            <a:pPr algn="r">
              <a:buNone/>
            </a:pPr>
            <a:r>
              <a:rPr lang="pl-PL" sz="4800" dirty="0" smtClean="0">
                <a:latin typeface="Comic Sans MS" pitchFamily="66" charset="0"/>
              </a:rPr>
              <a:t>WZROST UMIEJĘTNOŚCI BEZPIECZNEGO KORZYSTANIA Z INTERNETU</a:t>
            </a:r>
          </a:p>
          <a:p>
            <a:endParaRPr lang="pl-PL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4" name="Picture 2" descr="C:\Users\Admin\Desktop\ERASMUS 2023\c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214290"/>
            <a:ext cx="857241" cy="928694"/>
          </a:xfrm>
          <a:prstGeom prst="rect">
            <a:avLst/>
          </a:prstGeom>
          <a:noFill/>
        </p:spPr>
      </p:pic>
      <p:pic>
        <p:nvPicPr>
          <p:cNvPr id="7170" name="Picture 2" descr="C:\Users\Admin\Desktop\ERASMUS 2023\dzieci i kompu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286256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 algn="ctr">
              <a:buNone/>
            </a:pPr>
            <a:endParaRPr lang="pl-PL" sz="4800" dirty="0" smtClean="0">
              <a:latin typeface="Comic Sans MS" pitchFamily="66" charset="0"/>
            </a:endParaRPr>
          </a:p>
          <a:p>
            <a:pPr algn="r">
              <a:buNone/>
            </a:pPr>
            <a:r>
              <a:rPr lang="pl-PL" sz="4800" dirty="0" smtClean="0">
                <a:latin typeface="Comic Sans MS" pitchFamily="66" charset="0"/>
              </a:rPr>
              <a:t>ROZWIJANIE KOMPETENCJI MIĘKKICH</a:t>
            </a:r>
          </a:p>
          <a:p>
            <a:pPr algn="r"/>
            <a:endParaRPr lang="pl-PL" dirty="0"/>
          </a:p>
        </p:txBody>
      </p:sp>
      <p:pic>
        <p:nvPicPr>
          <p:cNvPr id="5" name="Picture 2" descr="C:\Users\Admin\Desktop\ERASMUS 2023\c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214290"/>
            <a:ext cx="857241" cy="928694"/>
          </a:xfrm>
          <a:prstGeom prst="rect">
            <a:avLst/>
          </a:prstGeom>
          <a:noFill/>
        </p:spPr>
      </p:pic>
      <p:pic>
        <p:nvPicPr>
          <p:cNvPr id="8194" name="Picture 2" descr="C:\Users\Admin\Desktop\ERASMUS 2023\grup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071810"/>
            <a:ext cx="3000396" cy="21193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137</TotalTime>
  <Words>226</Words>
  <Application>Microsoft Office PowerPoint</Application>
  <PresentationFormat>Pokaz na ekranie (4:3)</PresentationFormat>
  <Paragraphs>109</Paragraphs>
  <Slides>17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Kapitał</vt:lpstr>
      <vt:lpstr>     KA 210- SCH- PARTNERSTWA  NA MALĄ SKALĘ  W SEKTORZE EDUKACJI SZKOLNEJ</vt:lpstr>
      <vt:lpstr>TYTUŁ PROJEKTU:</vt:lpstr>
      <vt:lpstr>KOORDYNATOR PROJEKTU </vt:lpstr>
      <vt:lpstr>PARTNERZY</vt:lpstr>
      <vt:lpstr>CZAS TRWANIA PROJEKTU:</vt:lpstr>
      <vt:lpstr>CELE PROJEKTU</vt:lpstr>
      <vt:lpstr>Slajd 7</vt:lpstr>
      <vt:lpstr>Slajd 8</vt:lpstr>
      <vt:lpstr>Slajd 9</vt:lpstr>
      <vt:lpstr> REALIZACJA CELÓW  POPRZEZ  3 BLOKI TEMATYCZNE</vt:lpstr>
      <vt:lpstr>GRUPA PROJEKTOWA  BEZPOŚREDNIO ZAANGAŻOWANA  W REALIZACJĘ ZADAŃ PROJEKTOWYCH</vt:lpstr>
      <vt:lpstr>WIZYTY PARTNERSKIE</vt:lpstr>
      <vt:lpstr>Slajd 13</vt:lpstr>
      <vt:lpstr>Slajd 14</vt:lpstr>
      <vt:lpstr>Slajd 15</vt:lpstr>
      <vt:lpstr>  KONKURS NA LOGO!!!</vt:lpstr>
      <vt:lpstr>Slajd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+ KA 210- SCH- PARTNERSTWA NA MALĄ SKALE  W SEKTORZE EDUKACJI SZKOLNEJ</dc:title>
  <dc:creator>Admin</dc:creator>
  <cp:lastModifiedBy>Admin</cp:lastModifiedBy>
  <cp:revision>20</cp:revision>
  <dcterms:created xsi:type="dcterms:W3CDTF">2023-11-20T18:29:06Z</dcterms:created>
  <dcterms:modified xsi:type="dcterms:W3CDTF">2023-11-23T07:46:54Z</dcterms:modified>
</cp:coreProperties>
</file>