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3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4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2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8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2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8153400" cy="1676399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healthy lifestile</a:t>
            </a:r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9" y="2133600"/>
            <a:ext cx="4208905" cy="42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b="1" dirty="0" smtClean="0">
                <a:solidFill>
                  <a:srgbClr val="FF0000"/>
                </a:solidFill>
              </a:rPr>
              <a:t>HEALTHY HABITS BINGO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836905"/>
              </p:ext>
            </p:extLst>
          </p:nvPr>
        </p:nvGraphicFramePr>
        <p:xfrm>
          <a:off x="2057400" y="1219202"/>
          <a:ext cx="4800600" cy="5257795"/>
        </p:xfrm>
        <a:graphic>
          <a:graphicData uri="http://schemas.openxmlformats.org/drawingml/2006/table">
            <a:tbl>
              <a:tblPr firstRow="1" firstCol="1" bandRow="1"/>
              <a:tblGrid>
                <a:gridCol w="3350024"/>
                <a:gridCol w="1450576"/>
              </a:tblGrid>
              <a:tr h="32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Healthy Habits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eat vegetables every day.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drink 8 glasses of water a day.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exercise for at least 30 minutes each day.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get 8 hours of sleep every night.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eat breakfast every morning.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limit screen time to less than 2 hours a day.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3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choose healthy snacks like nuts, 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fruit,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yogurt.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take time to relax and de-stress.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26" marR="54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38475" y="1598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https://youtube.com/watch?v=QNeiwTFqx4w&amp;feature=shared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b="1" dirty="0" smtClean="0"/>
              <a:t>What you eat is important!</a:t>
            </a:r>
          </a:p>
          <a:p>
            <a:r>
              <a:rPr lang="ro-RO" b="1" dirty="0" smtClean="0"/>
              <a:t>The food experiment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58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HEALTHY EATING CHALLENGE</a:t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sz="2700" b="1" dirty="0" smtClean="0">
                <a:solidFill>
                  <a:schemeClr val="tx2"/>
                </a:solidFill>
              </a:rPr>
              <a:t>Sort the pictures into healthy and unhealthy categories:</a:t>
            </a:r>
            <a:endParaRPr lang="en-US" sz="27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</a:rPr>
              <a:t>HEALTHY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</a:rPr>
              <a:t>UNHEALTHY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o-RO" dirty="0" smtClean="0">
                <a:solidFill>
                  <a:srgbClr val="FF0000"/>
                </a:solidFill>
              </a:rPr>
              <a:t>                  </a:t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                     EXERCISE STATION</a:t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sz="2200" dirty="0" smtClean="0">
                <a:solidFill>
                  <a:srgbClr val="002060"/>
                </a:solidFill>
              </a:rPr>
              <a:t>1. I need a ... voluntary</a:t>
            </a:r>
            <a:br>
              <a:rPr lang="ro-RO" sz="2200" dirty="0" smtClean="0">
                <a:solidFill>
                  <a:srgbClr val="002060"/>
                </a:solidFill>
              </a:rPr>
            </a:br>
            <a:r>
              <a:rPr lang="ro-RO" sz="2200" dirty="0" smtClean="0">
                <a:solidFill>
                  <a:srgbClr val="002060"/>
                </a:solidFill>
              </a:rPr>
              <a:t>2. </a:t>
            </a:r>
            <a:r>
              <a:rPr lang="en-US" sz="2200" dirty="0" smtClean="0">
                <a:solidFill>
                  <a:srgbClr val="002060"/>
                </a:solidFill>
              </a:rPr>
              <a:t>Give </a:t>
            </a:r>
            <a:r>
              <a:rPr lang="en-US" sz="2200" dirty="0">
                <a:solidFill>
                  <a:srgbClr val="002060"/>
                </a:solidFill>
              </a:rPr>
              <a:t>examples of </a:t>
            </a:r>
            <a:r>
              <a:rPr lang="ro-RO" sz="2200" dirty="0" smtClean="0">
                <a:solidFill>
                  <a:srgbClr val="002060"/>
                </a:solidFill>
              </a:rPr>
              <a:t>simple </a:t>
            </a:r>
            <a:r>
              <a:rPr lang="en-US" sz="2200" dirty="0" smtClean="0">
                <a:solidFill>
                  <a:srgbClr val="002060"/>
                </a:solidFill>
              </a:rPr>
              <a:t>sports </a:t>
            </a:r>
            <a:r>
              <a:rPr lang="en-US" sz="2200" dirty="0">
                <a:solidFill>
                  <a:srgbClr val="002060"/>
                </a:solidFill>
              </a:rPr>
              <a:t>activities that you can practice at home to help maintain your physical condition.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819" y="2327331"/>
            <a:ext cx="3965362" cy="307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5501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MINDFULNESS PRACTICE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copac inflor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>1.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Look carefully at the image. </a:t>
            </a:r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>2.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Close your eyes. </a:t>
            </a:r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>3. 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Imagine that you are under that blooming tree. </a:t>
            </a:r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>4. 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Take a deep breath and think of something</a:t>
            </a:r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> nice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. </a:t>
            </a:r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o-RO" sz="2400" dirty="0">
                <a:solidFill>
                  <a:srgbClr val="002060"/>
                </a:solidFill>
                <a:ea typeface="+mj-ea"/>
                <a:cs typeface="+mj-cs"/>
              </a:rPr>
              <a:t>5.</a:t>
            </a:r>
            <a:r>
              <a:rPr lang="en-US" sz="2400" dirty="0">
                <a:solidFill>
                  <a:srgbClr val="002060"/>
                </a:solidFill>
                <a:ea typeface="+mj-ea"/>
                <a:cs typeface="+mj-cs"/>
              </a:rPr>
              <a:t>How do you feel now?</a:t>
            </a:r>
            <a:r>
              <a:rPr lang="ro-RO" sz="2400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o-RO" sz="2400" dirty="0">
                <a:solidFill>
                  <a:srgbClr val="FF0000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1"/>
            <a:ext cx="7848600" cy="1752600"/>
          </a:xfrm>
        </p:spPr>
        <p:txBody>
          <a:bodyPr/>
          <a:lstStyle/>
          <a:p>
            <a:pPr algn="ctr"/>
            <a:r>
              <a:rPr lang="ro-RO" dirty="0">
                <a:solidFill>
                  <a:prstClr val="black"/>
                </a:solidFill>
              </a:rPr>
              <a:t>Write down a new healthy habit you want to try!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533401"/>
            <a:ext cx="7772401" cy="1523999"/>
          </a:xfrm>
        </p:spPr>
        <p:txBody>
          <a:bodyPr/>
          <a:lstStyle/>
          <a:p>
            <a:pPr lvl="0"/>
            <a:r>
              <a:rPr lang="ro-RO" sz="5400" dirty="0">
                <a:solidFill>
                  <a:srgbClr val="FF0000"/>
                </a:solidFill>
              </a:rPr>
              <a:t>Let</a:t>
            </a:r>
            <a:r>
              <a:rPr lang="en-US" sz="5400" dirty="0">
                <a:solidFill>
                  <a:srgbClr val="FF0000"/>
                </a:solidFill>
              </a:rPr>
              <a:t>`s end with a reflection</a:t>
            </a:r>
            <a:r>
              <a:rPr lang="ro-RO" sz="5400" dirty="0">
                <a:solidFill>
                  <a:srgbClr val="FF0000"/>
                </a:solidFill>
              </a:rPr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ro-RO" dirty="0" smtClean="0">
                <a:solidFill>
                  <a:srgbClr val="FF0000"/>
                </a:solidFill>
              </a:rPr>
              <a:t>Thank you!</a:t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dirty="0" smtClean="0">
                <a:solidFill>
                  <a:srgbClr val="FF0000"/>
                </a:solidFill>
              </a:rPr>
              <a:t>And don</a:t>
            </a:r>
            <a:r>
              <a:rPr lang="en-US" dirty="0" smtClean="0">
                <a:solidFill>
                  <a:srgbClr val="FF0000"/>
                </a:solidFill>
              </a:rPr>
              <a:t>’t forget…Choose a healthy lifestyle!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WhatsApp Image 2024-10-21 at 17.43.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227893" cy="35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58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139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A healthy lifestile   </vt:lpstr>
      <vt:lpstr>HEALTHY HABITS BINGO</vt:lpstr>
      <vt:lpstr>https://youtube.com/watch?v=QNeiwTFqx4w&amp;feature=shared</vt:lpstr>
      <vt:lpstr>HEALTHY EATING CHALLENGE Sort the pictures into healthy and unhealthy categories:</vt:lpstr>
      <vt:lpstr>                                         EXERCISE STATION 1. I need a ... voluntary 2. Give examples of simple sports activities that you can practice at home to help maintain your physical condition.</vt:lpstr>
      <vt:lpstr>MINDFULNESS PRACTICE </vt:lpstr>
      <vt:lpstr>Write down a new healthy habit you want to try!</vt:lpstr>
      <vt:lpstr>   Thank you! And don’t forget…Choose a healthy lifestyle!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healthy life stile</dc:title>
  <dc:creator>user</dc:creator>
  <cp:lastModifiedBy>user</cp:lastModifiedBy>
  <cp:revision>11</cp:revision>
  <dcterms:created xsi:type="dcterms:W3CDTF">2006-08-16T00:00:00Z</dcterms:created>
  <dcterms:modified xsi:type="dcterms:W3CDTF">2024-10-21T16:49:57Z</dcterms:modified>
</cp:coreProperties>
</file>