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2" r:id="rId5"/>
    <p:sldId id="258" r:id="rId6"/>
    <p:sldId id="274" r:id="rId7"/>
    <p:sldId id="285" r:id="rId8"/>
    <p:sldId id="262" r:id="rId9"/>
    <p:sldId id="275" r:id="rId10"/>
    <p:sldId id="261" r:id="rId11"/>
    <p:sldId id="286" r:id="rId12"/>
    <p:sldId id="265" r:id="rId13"/>
    <p:sldId id="268" r:id="rId14"/>
    <p:sldId id="270" r:id="rId15"/>
    <p:sldId id="271" r:id="rId16"/>
    <p:sldId id="272" r:id="rId17"/>
    <p:sldId id="267" r:id="rId18"/>
    <p:sldId id="287" r:id="rId19"/>
    <p:sldId id="266" r:id="rId20"/>
    <p:sldId id="276" r:id="rId21"/>
    <p:sldId id="277" r:id="rId22"/>
    <p:sldId id="288" r:id="rId23"/>
    <p:sldId id="289" r:id="rId24"/>
    <p:sldId id="290" r:id="rId25"/>
    <p:sldId id="278" r:id="rId26"/>
    <p:sldId id="273" r:id="rId27"/>
    <p:sldId id="269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81F5-7D89-4E33-89A2-F3BED04C6868}" type="datetimeFigureOut">
              <a:rPr lang="pl-PL" smtClean="0"/>
              <a:pPr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55FF-83DD-4162-98CF-C298AD9E685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7704" y="1772816"/>
            <a:ext cx="7772400" cy="1470025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latin typeface="Book Antiqua" pitchFamily="18" charset="0"/>
              </a:rPr>
              <a:t>Wspomnienia </a:t>
            </a:r>
            <a:br>
              <a:rPr lang="pl-PL" sz="6000" b="1" dirty="0" smtClean="0">
                <a:latin typeface="Book Antiqua" pitchFamily="18" charset="0"/>
              </a:rPr>
            </a:br>
            <a:r>
              <a:rPr lang="pl-PL" sz="6000" b="1" dirty="0" smtClean="0">
                <a:latin typeface="Book Antiqua" pitchFamily="18" charset="0"/>
              </a:rPr>
              <a:t>o ks. Wacławie Rabczyńskim</a:t>
            </a:r>
            <a:endParaRPr lang="pl-PL" sz="6000" b="1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297" t="29156" r="41915" b="26547"/>
          <a:stretch>
            <a:fillRect/>
          </a:stretch>
        </p:blipFill>
        <p:spPr bwMode="auto">
          <a:xfrm>
            <a:off x="313927" y="1556791"/>
            <a:ext cx="3033937" cy="4266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2656"/>
            <a:ext cx="5215476" cy="604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251520" y="537321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Ks. Wacław </a:t>
            </a:r>
          </a:p>
          <a:p>
            <a:r>
              <a:rPr lang="pl-PL" sz="3600" b="1" i="1" dirty="0" smtClean="0">
                <a:latin typeface="Bookman Old Style" pitchFamily="18" charset="0"/>
              </a:rPr>
              <a:t>w </a:t>
            </a:r>
            <a:r>
              <a:rPr lang="pl-PL" sz="3600" b="1" i="1" dirty="0" err="1" smtClean="0">
                <a:latin typeface="Bookman Old Style" pitchFamily="18" charset="0"/>
              </a:rPr>
              <a:t>Izbiszczach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1947r</a:t>
            </a:r>
            <a:r>
              <a:rPr lang="pl-PL" dirty="0" smtClean="0"/>
              <a:t> - skierowanie do parafii pw. Przemienienia Pańskiego w Wasilkowie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74019"/>
            <a:ext cx="6048672" cy="4061882"/>
          </a:xfrm>
        </p:spPr>
      </p:pic>
    </p:spTree>
    <p:extLst>
      <p:ext uri="{BB962C8B-B14F-4D97-AF65-F5344CB8AC3E}">
        <p14:creationId xmlns:p14="http://schemas.microsoft.com/office/powerpoint/2010/main" val="315698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066236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67544" y="5517232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Komunia Święta z uczestnictwem Księdza Wacława Rabczyńskiego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32656"/>
            <a:ext cx="4166614" cy="6215082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179512" y="53732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Procesja Bożego Ciała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877404" cy="5235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611560" y="5445224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Msza Święta celebrowana </a:t>
            </a:r>
          </a:p>
          <a:p>
            <a:r>
              <a:rPr lang="pl-PL" sz="3600" b="1" i="1" dirty="0" smtClean="0">
                <a:latin typeface="Bookman Old Style" pitchFamily="18" charset="0"/>
              </a:rPr>
              <a:t>przez ks. Wacława Rabczyńskiego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14290"/>
            <a:ext cx="4148351" cy="63876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467544" y="530120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Msza Święta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547001" cy="4635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0" y="5589240"/>
            <a:ext cx="968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latin typeface="Bookman Old Style" pitchFamily="18" charset="0"/>
              </a:rPr>
              <a:t>Ks. Wacław Rabczyński </a:t>
            </a:r>
          </a:p>
          <a:p>
            <a:pPr algn="ctr"/>
            <a:r>
              <a:rPr lang="pl-PL" sz="3600" b="1" i="1" dirty="0" smtClean="0">
                <a:latin typeface="Bookman Old Style" pitchFamily="18" charset="0"/>
              </a:rPr>
              <a:t>z  Przyjaciółmi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H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8001024" cy="5565931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251520" y="6021288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Wycieczka parafialna do Wieliczki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b="1" dirty="0" smtClean="0">
                <a:latin typeface="Bookman Old Style" panose="02050604050505020204" pitchFamily="18" charset="0"/>
              </a:rPr>
              <a:t>1956 – 1966 – budowa świątyni przy ulicy Białostockiej 1 </a:t>
            </a:r>
            <a:endParaRPr lang="pl-PL" b="1" dirty="0"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2" y="1988840"/>
            <a:ext cx="6004841" cy="4032448"/>
          </a:xfrm>
        </p:spPr>
      </p:pic>
    </p:spTree>
    <p:extLst>
      <p:ext uri="{BB962C8B-B14F-4D97-AF65-F5344CB8AC3E}">
        <p14:creationId xmlns:p14="http://schemas.microsoft.com/office/powerpoint/2010/main" val="265700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,,,,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272165" cy="6329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323528" y="4725144"/>
            <a:ext cx="442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Wyrób wapna podczas budowy kościoła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8244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Bookman Old Style" pitchFamily="18" charset="0"/>
              </a:rPr>
              <a:t>Urodził się </a:t>
            </a:r>
            <a:r>
              <a:rPr lang="pl-PL" sz="2800" b="1" dirty="0" smtClean="0">
                <a:latin typeface="Bookman Old Style" pitchFamily="18" charset="0"/>
              </a:rPr>
              <a:t>23 grudnia 1902 r</a:t>
            </a:r>
            <a:r>
              <a:rPr lang="pl-PL" sz="2800" dirty="0" smtClean="0">
                <a:latin typeface="Bookman Old Style" pitchFamily="18" charset="0"/>
              </a:rPr>
              <a:t>. </a:t>
            </a:r>
          </a:p>
          <a:p>
            <a:r>
              <a:rPr lang="pl-PL" sz="2800" dirty="0" smtClean="0">
                <a:latin typeface="Bookman Old Style" pitchFamily="18" charset="0"/>
              </a:rPr>
              <a:t>w </a:t>
            </a:r>
            <a:r>
              <a:rPr lang="pl-PL" sz="2800" b="1" dirty="0" err="1" smtClean="0">
                <a:latin typeface="Bookman Old Style" pitchFamily="18" charset="0"/>
              </a:rPr>
              <a:t>Andrzejowiczach</a:t>
            </a:r>
            <a:r>
              <a:rPr lang="pl-PL" sz="2800" dirty="0" smtClean="0">
                <a:latin typeface="Bookman Old Style" pitchFamily="18" charset="0"/>
              </a:rPr>
              <a:t>, </a:t>
            </a:r>
          </a:p>
          <a:p>
            <a:r>
              <a:rPr lang="pl-PL" sz="2800" dirty="0" smtClean="0">
                <a:latin typeface="Bookman Old Style" pitchFamily="18" charset="0"/>
              </a:rPr>
              <a:t>w powiecie wołkowyskim, </a:t>
            </a:r>
          </a:p>
          <a:p>
            <a:r>
              <a:rPr lang="pl-PL" sz="2800" dirty="0" smtClean="0">
                <a:latin typeface="Bookman Old Style" pitchFamily="18" charset="0"/>
              </a:rPr>
              <a:t>w województwie grodzieńskim. </a:t>
            </a:r>
            <a:endParaRPr lang="pl-PL" sz="2800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096" t="72468" r="3004" b="19657"/>
          <a:stretch>
            <a:fillRect/>
          </a:stretch>
        </p:blipFill>
        <p:spPr bwMode="auto">
          <a:xfrm>
            <a:off x="323528" y="3717032"/>
            <a:ext cx="45905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22037"/>
            <a:ext cx="5103440" cy="387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174" t="33094" r="41359" b="19657"/>
          <a:stretch>
            <a:fillRect/>
          </a:stretch>
        </p:blipFill>
        <p:spPr bwMode="auto">
          <a:xfrm>
            <a:off x="683568" y="260647"/>
            <a:ext cx="7997389" cy="540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979712" y="59492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latin typeface="Bookman Old Style" pitchFamily="18" charset="0"/>
              </a:rPr>
              <a:t>Budowa Kościoła</a:t>
            </a:r>
            <a:endParaRPr lang="pl-PL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92890" cy="5112569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1331640" y="55892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latin typeface="Bookman Old Style" pitchFamily="18" charset="0"/>
              </a:rPr>
              <a:t>Konsekracja nowej świątyni</a:t>
            </a:r>
            <a:endParaRPr lang="pl-PL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Święta Woda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3909903" cy="463711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735829" cy="4536504"/>
          </a:xfrm>
        </p:spPr>
      </p:pic>
    </p:spTree>
    <p:extLst>
      <p:ext uri="{BB962C8B-B14F-4D97-AF65-F5344CB8AC3E}">
        <p14:creationId xmlns:p14="http://schemas.microsoft.com/office/powerpoint/2010/main" val="85931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Figury na cmentarzu parafialnym 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" y="1600200"/>
            <a:ext cx="3365485" cy="449309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46" y="1722512"/>
            <a:ext cx="3627728" cy="4298776"/>
          </a:xfrm>
        </p:spPr>
      </p:pic>
    </p:spTree>
    <p:extLst>
      <p:ext uri="{BB962C8B-B14F-4D97-AF65-F5344CB8AC3E}">
        <p14:creationId xmlns:p14="http://schemas.microsoft.com/office/powerpoint/2010/main" val="155029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7" y="1052736"/>
            <a:ext cx="3789245" cy="4968551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88" y="874273"/>
            <a:ext cx="3962612" cy="5290291"/>
          </a:xfrm>
        </p:spPr>
      </p:pic>
    </p:spTree>
    <p:extLst>
      <p:ext uri="{BB962C8B-B14F-4D97-AF65-F5344CB8AC3E}">
        <p14:creationId xmlns:p14="http://schemas.microsoft.com/office/powerpoint/2010/main" val="83875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0263"/>
          <a:stretch>
            <a:fillRect/>
          </a:stretch>
        </p:blipFill>
        <p:spPr bwMode="auto">
          <a:xfrm>
            <a:off x="899592" y="620688"/>
            <a:ext cx="7432968" cy="396044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rostokąt 2"/>
          <p:cNvSpPr/>
          <p:nvPr/>
        </p:nvSpPr>
        <p:spPr>
          <a:xfrm>
            <a:off x="1115616" y="508518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dirty="0" smtClean="0">
                <a:latin typeface="Bookman Old Style" pitchFamily="18" charset="0"/>
              </a:rPr>
              <a:t>Ks. Wacław Rabczyński </a:t>
            </a:r>
          </a:p>
          <a:p>
            <a:r>
              <a:rPr lang="pl-PL" sz="3200" b="1" i="1" dirty="0" smtClean="0">
                <a:latin typeface="Bookman Old Style" pitchFamily="18" charset="0"/>
              </a:rPr>
              <a:t>zmarł 19 czerwca 1969 r.</a:t>
            </a:r>
            <a:endParaRPr lang="pl-PL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rcRect t="3590"/>
          <a:stretch>
            <a:fillRect/>
          </a:stretch>
        </p:blipFill>
        <p:spPr>
          <a:xfrm>
            <a:off x="467544" y="260648"/>
            <a:ext cx="8250122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23528" y="594928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Pogrzeb Księdza W. Rabczyńskiego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5445224"/>
            <a:ext cx="86801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Ks. Wacław Rabczyński</a:t>
            </a:r>
          </a:p>
          <a:p>
            <a:pPr algn="ctr"/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1902-1969</a:t>
            </a:r>
            <a:endParaRPr lang="pl-PL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984454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ymbol zastępczy zawartości 4" descr="Przechwytywani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724530" cy="3762900"/>
          </a:xfrm>
          <a:prstGeom prst="ellipse">
            <a:avLst/>
          </a:prstGeom>
          <a:ln w="190500" cap="rnd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Grób ks. Wacława i jego matki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62" y="1988840"/>
            <a:ext cx="7329386" cy="4104456"/>
          </a:xfrm>
        </p:spPr>
      </p:pic>
    </p:spTree>
    <p:extLst>
      <p:ext uri="{BB962C8B-B14F-4D97-AF65-F5344CB8AC3E}">
        <p14:creationId xmlns:p14="http://schemas.microsoft.com/office/powerpoint/2010/main" val="1136579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688631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8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p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715304" cy="552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643042" y="6072206"/>
            <a:ext cx="645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latin typeface="Bookman Old Style" pitchFamily="18" charset="0"/>
              </a:rPr>
              <a:t>Dowód Osobisty</a:t>
            </a:r>
            <a:endParaRPr lang="pl-PL" sz="32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755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5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15404" cy="4940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1115616" y="56612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Wacław i Eugeniusz z Ojcem</a:t>
            </a:r>
            <a:endParaRPr lang="pl-PL" sz="36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88640"/>
            <a:ext cx="4680520" cy="646753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179512" y="5157192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latin typeface="Bookman Old Style" pitchFamily="18" charset="0"/>
              </a:rPr>
              <a:t>Wacław </a:t>
            </a:r>
          </a:p>
          <a:p>
            <a:r>
              <a:rPr lang="pl-PL" sz="2800" b="1" i="1" dirty="0" smtClean="0">
                <a:latin typeface="Bookman Old Style" pitchFamily="18" charset="0"/>
              </a:rPr>
              <a:t>i Eugeniusz Rabczyńscy</a:t>
            </a:r>
            <a:endParaRPr lang="pl-PL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391" t="28172" r="35245" b="13751"/>
          <a:stretch>
            <a:fillRect/>
          </a:stretch>
        </p:blipFill>
        <p:spPr bwMode="auto">
          <a:xfrm>
            <a:off x="683568" y="332656"/>
            <a:ext cx="691276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95536" y="486916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latin typeface="Bookman Old Style" pitchFamily="18" charset="0"/>
              </a:rPr>
              <a:t>Zaświadczenie o wstąpieniu na ochotnika do Armii Polskiej </a:t>
            </a:r>
          </a:p>
          <a:p>
            <a:r>
              <a:rPr lang="pl-PL" sz="3200" b="1" i="1" dirty="0" smtClean="0">
                <a:latin typeface="Bookman Old Style" pitchFamily="18" charset="0"/>
              </a:rPr>
              <a:t>w 1920 r. </a:t>
            </a:r>
            <a:endParaRPr lang="pl-PL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b="1" i="1" dirty="0" smtClean="0">
                <a:latin typeface="Bookman Old Style" panose="02050604050505020204" pitchFamily="18" charset="0"/>
              </a:rPr>
              <a:t>1926- 1932 – Studia w Wyższym Seminarium Duchownym w Wilnie </a:t>
            </a:r>
            <a:endParaRPr lang="pl-PL" b="1" i="1" dirty="0"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7"/>
            <a:ext cx="5328592" cy="4100519"/>
          </a:xfrm>
        </p:spPr>
      </p:pic>
    </p:spTree>
    <p:extLst>
      <p:ext uri="{BB962C8B-B14F-4D97-AF65-F5344CB8AC3E}">
        <p14:creationId xmlns:p14="http://schemas.microsoft.com/office/powerpoint/2010/main" val="115854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ol.PNG"/>
          <p:cNvPicPr>
            <a:picLocks noChangeAspect="1"/>
          </p:cNvPicPr>
          <p:nvPr/>
        </p:nvPicPr>
        <p:blipFill>
          <a:blip r:embed="rId2" cstate="print"/>
          <a:srcRect b="6932"/>
          <a:stretch>
            <a:fillRect/>
          </a:stretch>
        </p:blipFill>
        <p:spPr>
          <a:xfrm>
            <a:off x="539552" y="260647"/>
            <a:ext cx="8064896" cy="5616625"/>
          </a:xfrm>
          <a:prstGeom prst="roundRect">
            <a:avLst>
              <a:gd name="adj" fmla="val 16667"/>
            </a:avLst>
          </a:prstGeom>
          <a:ln w="57150">
            <a:solidFill>
              <a:schemeClr val="bg1">
                <a:lumMod val="6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467544" y="59492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latin typeface="Bookman Old Style" pitchFamily="18" charset="0"/>
              </a:rPr>
              <a:t>Pierwszy rok studiów – 1926 rok </a:t>
            </a:r>
            <a:endParaRPr lang="pl-PL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397" t="17344" r="45250" b="12766"/>
          <a:stretch>
            <a:fillRect/>
          </a:stretch>
        </p:blipFill>
        <p:spPr bwMode="auto">
          <a:xfrm>
            <a:off x="3923928" y="131034"/>
            <a:ext cx="4608512" cy="6322302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323528" y="4797152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latin typeface="Bookman Old Style" pitchFamily="18" charset="0"/>
              </a:rPr>
              <a:t>Skierowanie na parafię.</a:t>
            </a:r>
          </a:p>
          <a:p>
            <a:r>
              <a:rPr lang="pl-PL" sz="2800" b="1" i="1" dirty="0" smtClean="0">
                <a:latin typeface="Bookman Old Style" pitchFamily="18" charset="0"/>
              </a:rPr>
              <a:t>Nawiedzenia NMP </a:t>
            </a:r>
          </a:p>
          <a:p>
            <a:r>
              <a:rPr lang="pl-PL" sz="2800" b="1" i="1" dirty="0" smtClean="0">
                <a:latin typeface="Bookman Old Style" pitchFamily="18" charset="0"/>
              </a:rPr>
              <a:t>w Giełczynie, </a:t>
            </a:r>
          </a:p>
          <a:p>
            <a:r>
              <a:rPr lang="pl-PL" sz="2800" b="1" i="1" dirty="0" smtClean="0">
                <a:latin typeface="Bookman Old Style" pitchFamily="18" charset="0"/>
              </a:rPr>
              <a:t>w roli proboszcza  w 1936 r.</a:t>
            </a:r>
            <a:endParaRPr lang="pl-PL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179</Words>
  <Application>Microsoft Office PowerPoint</Application>
  <PresentationFormat>Pokaz na ekranie (4:3)</PresentationFormat>
  <Paragraphs>40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Book Antiqua</vt:lpstr>
      <vt:lpstr>Bookman Old Style</vt:lpstr>
      <vt:lpstr>Calibri</vt:lpstr>
      <vt:lpstr>Motyw pakietu Office</vt:lpstr>
      <vt:lpstr>Wspomnienia  o ks. Wacławie Rabczyńskim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1926- 1932 – Studia w Wyższym Seminarium Duchownym w Wilnie </vt:lpstr>
      <vt:lpstr>Prezentacja programu PowerPoint</vt:lpstr>
      <vt:lpstr>Prezentacja programu PowerPoint</vt:lpstr>
      <vt:lpstr>Prezentacja programu PowerPoint</vt:lpstr>
      <vt:lpstr>1947r - skierowanie do parafii pw. Przemienienia Pańskiego w Wasilkowie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1956 – 1966 – budowa świątyni przy ulicy Białostockiej 1 </vt:lpstr>
      <vt:lpstr>Prezentacja programu PowerPoint</vt:lpstr>
      <vt:lpstr>Prezentacja programu PowerPoint</vt:lpstr>
      <vt:lpstr>Prezentacja programu PowerPoint</vt:lpstr>
      <vt:lpstr>Święta Woda </vt:lpstr>
      <vt:lpstr>Figury na cmentarzu parafialnym  </vt:lpstr>
      <vt:lpstr>Prezentacja programu PowerPoint</vt:lpstr>
      <vt:lpstr>Prezentacja programu PowerPoint</vt:lpstr>
      <vt:lpstr>Prezentacja programu PowerPoint</vt:lpstr>
      <vt:lpstr>Prezentacja programu PowerPoint</vt:lpstr>
      <vt:lpstr>Grób ks. Wacława i jego matki </vt:lpstr>
      <vt:lpstr>Prezentacja programu PowerPoint</vt:lpstr>
      <vt:lpstr>Prezentacja programu PowerPoint</vt:lpstr>
    </vt:vector>
  </TitlesOfParts>
  <Company>Ministrerstwo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Wspomnienia  o ks. Wacławie Rabczyńskim</dc:title>
  <dc:creator>Joanna Sobolewska</dc:creator>
  <cp:lastModifiedBy>Beatka</cp:lastModifiedBy>
  <cp:revision>59</cp:revision>
  <dcterms:created xsi:type="dcterms:W3CDTF">2016-11-22T09:28:07Z</dcterms:created>
  <dcterms:modified xsi:type="dcterms:W3CDTF">2020-12-21T09:54:31Z</dcterms:modified>
</cp:coreProperties>
</file>