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7" r:id="rId1"/>
  </p:sldMasterIdLst>
  <p:sldIdLst>
    <p:sldId id="256" r:id="rId2"/>
    <p:sldId id="257" r:id="rId3"/>
    <p:sldId id="263" r:id="rId4"/>
    <p:sldId id="258" r:id="rId5"/>
    <p:sldId id="264" r:id="rId6"/>
    <p:sldId id="265" r:id="rId7"/>
    <p:sldId id="259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99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28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353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33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466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833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61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04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31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92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5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523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2516985"/>
          </a:xfrm>
        </p:spPr>
        <p:txBody>
          <a:bodyPr>
            <a:normAutofit/>
          </a:bodyPr>
          <a:lstStyle/>
          <a:p>
            <a:pPr algn="ctr"/>
            <a:r>
              <a:rPr lang="pl-PL" sz="7200" noProof="0" dirty="0"/>
              <a:t>Egzamin ósmoklasisty 2027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l-PL" noProof="0" dirty="0"/>
              <a:t>Najważniejsze informacje dla rodziców        I uczniów klas ósmych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noProof="0" dirty="0"/>
              <a:t>Harmonogram egzaminu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noProof="0" dirty="0"/>
              <a:t>Termin główny:</a:t>
            </a:r>
          </a:p>
          <a:p>
            <a:r>
              <a:rPr lang="pl-PL" noProof="0" dirty="0"/>
              <a:t>- Język polski – 10 maja 2027 (poniedziałek), godz. 9:00</a:t>
            </a:r>
          </a:p>
          <a:p>
            <a:r>
              <a:rPr lang="pl-PL" noProof="0" dirty="0"/>
              <a:t>- Matematyka – 11 maja 2027 (wtorek), godz. 9:00</a:t>
            </a:r>
          </a:p>
          <a:p>
            <a:r>
              <a:rPr lang="pl-PL" noProof="0" dirty="0"/>
              <a:t>- Język obcy nowożytny – 12 maja 2027 (środa), godz. 9:00</a:t>
            </a:r>
          </a:p>
          <a:p>
            <a:endParaRPr lang="pl-PL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B38561-9A6D-C37A-31D5-1B067290F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BE61E2-D7E8-81B7-4E3B-20B35FB92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noProof="0" dirty="0"/>
              <a:t>Termin dodatkowy:</a:t>
            </a:r>
          </a:p>
          <a:p>
            <a:r>
              <a:rPr lang="pl-PL" noProof="0" dirty="0"/>
              <a:t>- Język polski – 9 czerwca 2027 (poniedziałek), godz. 9:00</a:t>
            </a:r>
          </a:p>
          <a:p>
            <a:r>
              <a:rPr lang="pl-PL" noProof="0" dirty="0"/>
              <a:t>- Matematyka – 10 czerwca 2027 (wtorek), godz. 9:00</a:t>
            </a:r>
          </a:p>
          <a:p>
            <a:r>
              <a:rPr lang="pl-PL" noProof="0" dirty="0"/>
              <a:t>- Język obcy nowożytny – 11 czerwca 2027 (środa), godz. 9:00</a:t>
            </a:r>
          </a:p>
          <a:p>
            <a:pPr marL="0" indent="0">
              <a:buNone/>
            </a:pP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932212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95164"/>
            <a:ext cx="7543800" cy="1450757"/>
          </a:xfrm>
        </p:spPr>
        <p:txBody>
          <a:bodyPr/>
          <a:lstStyle/>
          <a:p>
            <a:pPr algn="ctr"/>
            <a:r>
              <a:rPr lang="pl-PL" noProof="0" dirty="0"/>
              <a:t>Ważne terminy organizacyjne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982894"/>
            <a:ext cx="7543801" cy="4317322"/>
          </a:xfrm>
        </p:spPr>
        <p:txBody>
          <a:bodyPr>
            <a:normAutofit fontScale="77500" lnSpcReduction="20000"/>
          </a:bodyPr>
          <a:lstStyle/>
          <a:p>
            <a:r>
              <a:rPr lang="pl-PL" noProof="0" dirty="0"/>
              <a:t>Do 25 września 202</a:t>
            </a:r>
            <a:r>
              <a:rPr lang="pl-PL" dirty="0"/>
              <a:t>6</a:t>
            </a:r>
            <a:r>
              <a:rPr lang="pl-PL" noProof="0" dirty="0"/>
              <a:t> – szkoła informuje o dostosowaniach – zebrania z wychowawcą klasy</a:t>
            </a:r>
          </a:p>
          <a:p>
            <a:r>
              <a:rPr lang="pl-PL" noProof="0" dirty="0"/>
              <a:t>Do 30 września 2026 – złożenie przez uczniów deklaracji wskazującej wybór języka nowożytnego</a:t>
            </a:r>
          </a:p>
          <a:p>
            <a:r>
              <a:rPr lang="pl-PL" noProof="0" dirty="0"/>
              <a:t>Do 15 października 2026 – rodzice dostarczają dokumenty z PPP oraz zaświadczenie o stanie zdrowia</a:t>
            </a:r>
          </a:p>
          <a:p>
            <a:r>
              <a:rPr lang="pl-PL" noProof="0" dirty="0"/>
              <a:t>Do 20 listopada 2026 – szkoła informuje na piśmie rodziców o wskazanych sposobach dostosowania form i/lub warunków przeprowadzania egzaminu</a:t>
            </a:r>
          </a:p>
          <a:p>
            <a:r>
              <a:rPr lang="pl-PL" dirty="0"/>
              <a:t>Do 25 listopada 2026 – decyzja rodziców o korzystaniu lub niekorzystaniu ze wskazanych sposobów dostosowania</a:t>
            </a:r>
          </a:p>
          <a:p>
            <a:r>
              <a:rPr lang="pl-PL" dirty="0"/>
              <a:t>Do 10 lutego 2027 – pisemna informacja o zmianie języka nowożytnego</a:t>
            </a:r>
          </a:p>
          <a:p>
            <a:r>
              <a:rPr lang="pl-PL" dirty="0"/>
              <a:t>Do 26 kwietnia 2027 – przekazanie informacji o zmianie języka w przypadku laureatów lub finalistów olimpiad przedmiotowych </a:t>
            </a:r>
          </a:p>
          <a:p>
            <a:r>
              <a:rPr lang="pl-PL" dirty="0"/>
              <a:t>Do 12 maja202 – przyjęcie od uczniów zaświadczeń stwierdzających uzyskanie tytułu laureata lub finalisty olimpiady / laureata konkursu</a:t>
            </a:r>
          </a:p>
          <a:p>
            <a:r>
              <a:rPr lang="pl-PL" dirty="0"/>
              <a:t>Od 6 lipca 2027r. – przyjmowane i rozpatrywane są  wnioski (do OKE) o wgląd, zgodnie z kolejnością wpływu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BB30C6-2297-DC67-BB4E-613E09A5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noProof="0" dirty="0"/>
              <a:t>Czas trwania poszczególnych części egzaminu: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CA0069-001A-586A-457C-5869A55B1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2174918"/>
            <a:ext cx="7543801" cy="4023360"/>
          </a:xfrm>
        </p:spPr>
        <p:txBody>
          <a:bodyPr/>
          <a:lstStyle/>
          <a:p>
            <a:r>
              <a:rPr lang="pl-PL" noProof="0" dirty="0"/>
              <a:t>- Język polski – 150 min (wydłużony czas do: 195 min)</a:t>
            </a:r>
          </a:p>
          <a:p>
            <a:r>
              <a:rPr lang="pl-PL" noProof="0" dirty="0"/>
              <a:t>- Matematyka – 125 min (wydłużony czas do: 165 min)</a:t>
            </a:r>
          </a:p>
          <a:p>
            <a:r>
              <a:rPr lang="pl-PL" noProof="0" dirty="0"/>
              <a:t>- Język obcy nowożytny </a:t>
            </a:r>
            <a:r>
              <a:rPr lang="pl-PL" dirty="0"/>
              <a:t>(angielski, niemiecki lub rosyjski)</a:t>
            </a:r>
            <a:r>
              <a:rPr lang="pl-PL" noProof="0" dirty="0"/>
              <a:t>– 110 min (wydłużony czas do: 145 min)</a:t>
            </a:r>
          </a:p>
          <a:p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240125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81CF1D-D371-35CB-9CB9-66C4EFFB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Dostosowania na egzaminie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999377-14BD-1A18-595C-3511F8AEE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Uczniowie uprawnieni:</a:t>
            </a:r>
          </a:p>
          <a:p>
            <a:r>
              <a:rPr lang="pl-PL" dirty="0"/>
              <a:t>- posiadający orzeczenie z PPP o potrzebie kształcenia specjalnego wydane ze względu na niepełnosprawność</a:t>
            </a:r>
          </a:p>
          <a:p>
            <a:r>
              <a:rPr lang="pl-PL" dirty="0"/>
              <a:t>- posiadający orzeczenie z PPP o potrzebie kształcenia specjalnego wydane ze względu na niedostosowanie społeczne lub zagrożenie niedostosowaniem społecznym</a:t>
            </a:r>
          </a:p>
          <a:p>
            <a:r>
              <a:rPr lang="pl-PL" dirty="0"/>
              <a:t>- posiadający orzeczenie z PPP o potrzebie indywidualnego nauczania </a:t>
            </a:r>
          </a:p>
          <a:p>
            <a:r>
              <a:rPr lang="pl-PL" dirty="0"/>
              <a:t>- chorzy lub niesprawni czasowo, posiadający zaświadczenie o stanie zdrowia wydane przez lekarza, a w przypadku uczniów chorych – zaświadczenie o stanie zdrowia wydane przez lekarza lub orzeczenie o potrzebie indywidualnego nauczania </a:t>
            </a:r>
          </a:p>
          <a:p>
            <a:r>
              <a:rPr lang="pl-PL" dirty="0"/>
              <a:t>- posiadający opinię z PPP, w tym poradni specjalistycznej, o specyficznych trudnościach w uczeniu się: z dysleksją, z dysgrafią, z dysortografią, z dyskalkulią </a:t>
            </a:r>
          </a:p>
          <a:p>
            <a:r>
              <a:rPr lang="pl-PL" dirty="0"/>
              <a:t>- którzy w roku szkolnym 2026/2027 byli objęci pomocą psychologiczno-pedagogiczną w szkole ze względu na: 1) sytuację kryzysową lub traumatyczną 2) trudności adaptacyjne związane z wcześniejszym kształceniem za granicą 3) zaburzenia komunikacji językowej</a:t>
            </a:r>
          </a:p>
          <a:p>
            <a:r>
              <a:rPr lang="pl-PL" dirty="0"/>
              <a:t>- cudzoziemcy, którym ograniczona znajomość języka polskiego utrudnia zrozumienie czytanego tekstu</a:t>
            </a:r>
          </a:p>
          <a:p>
            <a:r>
              <a:rPr lang="pl-PL" dirty="0"/>
              <a:t>- z zaburzeniem widzenia barw, posiadający zaświadczenie o stanie zdrowia wydane przez lekarza </a:t>
            </a:r>
          </a:p>
        </p:txBody>
      </p:sp>
    </p:spTree>
    <p:extLst>
      <p:ext uri="{BB962C8B-B14F-4D97-AF65-F5344CB8AC3E}">
        <p14:creationId xmlns:p14="http://schemas.microsoft.com/office/powerpoint/2010/main" val="3657525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noProof="0" dirty="0"/>
              <a:t>Dostosowania na egzaminie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noProof="0" dirty="0"/>
              <a:t>Przykłady:</a:t>
            </a:r>
          </a:p>
          <a:p>
            <a:r>
              <a:rPr lang="pl-PL" noProof="0" dirty="0"/>
              <a:t>- wydłużony czas pracy</a:t>
            </a:r>
          </a:p>
          <a:p>
            <a:r>
              <a:rPr lang="pl-PL" dirty="0"/>
              <a:t>- nieprzenoszenie odpowiedzi na kartę odpowiedzi</a:t>
            </a:r>
          </a:p>
          <a:p>
            <a:r>
              <a:rPr lang="pl-PL" noProof="0" dirty="0"/>
              <a:t>- </a:t>
            </a:r>
            <a:r>
              <a:rPr lang="pl-PL" dirty="0"/>
              <a:t>zastosowanie szczegółowych zasad oceniania rozwiązań zadań otwartych</a:t>
            </a:r>
            <a:endParaRPr lang="pl-PL" noProof="0" dirty="0"/>
          </a:p>
          <a:p>
            <a:r>
              <a:rPr lang="pl-PL" noProof="0" dirty="0"/>
              <a:t>- zmiana miejsca</a:t>
            </a:r>
          </a:p>
          <a:p>
            <a:r>
              <a:rPr lang="pl-PL" noProof="0" dirty="0"/>
              <a:t>- pomoc techniczna</a:t>
            </a:r>
          </a:p>
          <a:p>
            <a:r>
              <a:rPr lang="pl-PL" dirty="0"/>
              <a:t>- korzystanie z zaleconego sprzętu medycznego lub leków</a:t>
            </a:r>
          </a:p>
          <a:p>
            <a:r>
              <a:rPr lang="pl-PL" noProof="0" dirty="0"/>
              <a:t>- korzystanie z pomocy nauczyciela wspomagającego</a:t>
            </a:r>
          </a:p>
          <a:p>
            <a:endParaRPr lang="pl-PL" noProof="0" dirty="0"/>
          </a:p>
          <a:p>
            <a:r>
              <a:rPr lang="pl-PL" noProof="0" dirty="0"/>
              <a:t>Rodzice składają dokumenty do </a:t>
            </a:r>
            <a:r>
              <a:rPr lang="pl-PL" b="1" noProof="0" dirty="0"/>
              <a:t>15 października 2026</a:t>
            </a:r>
            <a:r>
              <a:rPr lang="pl-PL" noProof="0" dirty="0"/>
              <a:t>.</a:t>
            </a:r>
          </a:p>
          <a:p>
            <a:r>
              <a:rPr lang="pl-PL" noProof="0" dirty="0"/>
              <a:t>Ostateczne potwierdzenie do </a:t>
            </a:r>
            <a:r>
              <a:rPr lang="pl-PL" b="1" noProof="0" dirty="0"/>
              <a:t>25 listopada 2026</a:t>
            </a:r>
            <a:r>
              <a:rPr lang="pl-PL" noProof="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noProof="0" dirty="0"/>
              <a:t>Podsumowanie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147486"/>
            <a:ext cx="7543801" cy="2707978"/>
          </a:xfrm>
        </p:spPr>
        <p:txBody>
          <a:bodyPr>
            <a:normAutofit/>
          </a:bodyPr>
          <a:lstStyle/>
          <a:p>
            <a:r>
              <a:rPr lang="pl-PL" noProof="0" dirty="0"/>
              <a:t>Egzamin główny: </a:t>
            </a:r>
            <a:r>
              <a:rPr lang="pl-PL" dirty="0"/>
              <a:t>10</a:t>
            </a:r>
            <a:r>
              <a:rPr lang="pl-PL" noProof="0" dirty="0"/>
              <a:t>–12 maja 2027</a:t>
            </a:r>
          </a:p>
          <a:p>
            <a:r>
              <a:rPr lang="pl-PL" noProof="0" dirty="0"/>
              <a:t>Egzamin dodatkowy: 9–11 czerwca 2027</a:t>
            </a:r>
          </a:p>
          <a:p>
            <a:r>
              <a:rPr lang="pl-PL" noProof="0" dirty="0"/>
              <a:t>Informacje o dostosowaniach: do 25 września  2026</a:t>
            </a:r>
          </a:p>
          <a:p>
            <a:r>
              <a:rPr lang="pl-PL" noProof="0" dirty="0"/>
              <a:t>Dokumenty PPP: do 15 października 2026</a:t>
            </a:r>
          </a:p>
          <a:p>
            <a:r>
              <a:rPr lang="pl-PL" noProof="0" dirty="0"/>
              <a:t>Decyzja rodziców: do 25 listopada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noProof="0" dirty="0"/>
              <a:t>Linki i </a:t>
            </a:r>
            <a:r>
              <a:rPr lang="pl-PL" noProof="0"/>
              <a:t>źródła informacji:</a:t>
            </a:r>
            <a:endParaRPr lang="pl-PL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noProof="0" dirty="0"/>
              <a:t>Centralna Komisja Egzaminacyjna (CKE):</a:t>
            </a:r>
          </a:p>
          <a:p>
            <a:r>
              <a:rPr lang="pl-PL" dirty="0"/>
              <a:t>https://cke.gov.pl/egzamin-osmoklasisty/</a:t>
            </a:r>
            <a:endParaRPr lang="pl-PL" noProof="0" dirty="0"/>
          </a:p>
          <a:p>
            <a:endParaRPr lang="pl-PL" noProof="0" dirty="0"/>
          </a:p>
          <a:p>
            <a:r>
              <a:rPr lang="pl-PL" noProof="0" dirty="0"/>
              <a:t>Okręgowa Komisja Egzaminacyjna w Łomży (OKE):</a:t>
            </a:r>
          </a:p>
          <a:p>
            <a:r>
              <a:rPr lang="pl-PL" noProof="0" dirty="0"/>
              <a:t>https://oke.lomza.pl/egzamin-osmoklasisty/</a:t>
            </a:r>
          </a:p>
          <a:p>
            <a:endParaRPr lang="pl-PL" noProof="0" dirty="0"/>
          </a:p>
          <a:p>
            <a:r>
              <a:rPr lang="pl-PL" noProof="0" dirty="0"/>
              <a:t>Kontakt OKE Łomża: Al. Legionów 9, 18‑400 Łomża</a:t>
            </a:r>
          </a:p>
          <a:p>
            <a:r>
              <a:rPr lang="pl-PL" noProof="0" dirty="0"/>
              <a:t>Tel.: 86 47 36 804/817, e-mail: sekretariat@oke.lomza.pl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633</Words>
  <Application>Microsoft Office PowerPoint</Application>
  <PresentationFormat>Pokaz na ekranie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Retrospekcja</vt:lpstr>
      <vt:lpstr>Egzamin ósmoklasisty 2027</vt:lpstr>
      <vt:lpstr>Harmonogram egzaminu</vt:lpstr>
      <vt:lpstr>Prezentacja programu PowerPoint</vt:lpstr>
      <vt:lpstr>Ważne terminy organizacyjne</vt:lpstr>
      <vt:lpstr>Czas trwania poszczególnych części egzaminu:</vt:lpstr>
      <vt:lpstr>Dostosowania na egzaminie</vt:lpstr>
      <vt:lpstr>Dostosowania na egzaminie</vt:lpstr>
      <vt:lpstr>Podsumowanie</vt:lpstr>
      <vt:lpstr>Linki i źródła informacji: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Egzamin ósmoklasisty 2026</dc:title>
  <dc:creator>Ewa Karpacz</dc:creator>
  <dc:description>generated using python-pptx</dc:description>
  <cp:lastModifiedBy>Karpacz Ewa</cp:lastModifiedBy>
  <cp:revision>14</cp:revision>
  <dcterms:created xsi:type="dcterms:W3CDTF">2013-01-27T09:14:16Z</dcterms:created>
  <dcterms:modified xsi:type="dcterms:W3CDTF">2026-09-06T18:07:18Z</dcterms:modified>
</cp:coreProperties>
</file>